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7" d="100"/>
          <a:sy n="87" d="100"/>
        </p:scale>
        <p:origin x="533"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Graphic 1" descr="Tag=AccentColor&#10;Flavor=Light&#10;Target=Fill">
            <a:extLst>
              <a:ext uri="{FF2B5EF4-FFF2-40B4-BE49-F238E27FC236}">
                <a16:creationId xmlns:a16="http://schemas.microsoft.com/office/drawing/2014/main" id="{0D57E7FA-E8FC-45AC-868F-CDC8144939D6}"/>
              </a:ext>
            </a:extLst>
          </p:cNvPr>
          <p:cNvSpPr/>
          <p:nvPr/>
        </p:nvSpPr>
        <p:spPr>
          <a:xfrm rot="10800000" flipV="1">
            <a:off x="2599854" y="527562"/>
            <a:ext cx="6992292" cy="5102484"/>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07094A5-EB6F-441D-88F8-CD7A30C84707}"/>
              </a:ext>
            </a:extLst>
          </p:cNvPr>
          <p:cNvSpPr>
            <a:spLocks noGrp="1"/>
          </p:cNvSpPr>
          <p:nvPr>
            <p:ph type="ctrTitle"/>
          </p:nvPr>
        </p:nvSpPr>
        <p:spPr>
          <a:xfrm>
            <a:off x="1508760" y="1591056"/>
            <a:ext cx="5705856" cy="3264408"/>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C7CE1E3-3929-42A6-81B7-056BD88EF353}"/>
              </a:ext>
            </a:extLst>
          </p:cNvPr>
          <p:cNvSpPr>
            <a:spLocks noGrp="1"/>
          </p:cNvSpPr>
          <p:nvPr>
            <p:ph type="subTitle" idx="1"/>
          </p:nvPr>
        </p:nvSpPr>
        <p:spPr>
          <a:xfrm>
            <a:off x="1524000" y="4928616"/>
            <a:ext cx="5705856" cy="996696"/>
          </a:xfrm>
        </p:spPr>
        <p:txBody>
          <a:bodyP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CE951E3-0794-422C-AF76-0AD4A7FB19EB}"/>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5" name="Footer Placeholder 4">
            <a:extLst>
              <a:ext uri="{FF2B5EF4-FFF2-40B4-BE49-F238E27FC236}">
                <a16:creationId xmlns:a16="http://schemas.microsoft.com/office/drawing/2014/main" id="{114EBFA8-0291-4D77-A9D9-B17FC2382A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AC4D4-C4EE-4624-A329-C608A1D5AFE1}"/>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541132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Graphic 1" descr="Tag=AccentColor&#10;Flavor=Light&#10;Target=Fill">
            <a:extLst>
              <a:ext uri="{FF2B5EF4-FFF2-40B4-BE49-F238E27FC236}">
                <a16:creationId xmlns:a16="http://schemas.microsoft.com/office/drawing/2014/main" id="{0EE21C0F-70D8-4F3C-9392-07559C90EE6E}"/>
              </a:ext>
            </a:extLst>
          </p:cNvPr>
          <p:cNvSpPr/>
          <p:nvPr/>
        </p:nvSpPr>
        <p:spPr>
          <a:xfrm rot="10800000" flipH="1" flipV="1">
            <a:off x="684965" y="1332237"/>
            <a:ext cx="5263732" cy="3841102"/>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48DB1DFE-8154-440D-93CF-FEF7860E897F}"/>
              </a:ext>
            </a:extLst>
          </p:cNvPr>
          <p:cNvSpPr>
            <a:spLocks noGrp="1"/>
          </p:cNvSpPr>
          <p:nvPr>
            <p:ph type="title"/>
          </p:nvPr>
        </p:nvSpPr>
        <p:spPr>
          <a:xfrm>
            <a:off x="1399032" y="2523744"/>
            <a:ext cx="3831336" cy="1453896"/>
          </a:xfrm>
        </p:spPr>
        <p:txBody>
          <a:bodyPr anchor="b"/>
          <a:lstStyle>
            <a:lvl1pPr algn="ct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D9D1F5-05CC-48F3-A314-315EF1703043}"/>
              </a:ext>
            </a:extLst>
          </p:cNvPr>
          <p:cNvSpPr>
            <a:spLocks noGrp="1"/>
          </p:cNvSpPr>
          <p:nvPr>
            <p:ph type="pic" idx="1"/>
          </p:nvPr>
        </p:nvSpPr>
        <p:spPr>
          <a:xfrm>
            <a:off x="6711696" y="640079"/>
            <a:ext cx="4837176" cy="556869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11807DE-1178-4BBB-89D8-9046239C2DE9}"/>
              </a:ext>
            </a:extLst>
          </p:cNvPr>
          <p:cNvSpPr>
            <a:spLocks noGrp="1"/>
          </p:cNvSpPr>
          <p:nvPr>
            <p:ph type="body" sz="half" idx="2"/>
          </p:nvPr>
        </p:nvSpPr>
        <p:spPr>
          <a:xfrm>
            <a:off x="1655064" y="4087368"/>
            <a:ext cx="3319272" cy="649224"/>
          </a:xfrm>
        </p:spPr>
        <p:txBody>
          <a:bodyPr>
            <a:noAutofit/>
          </a:bodyPr>
          <a:lstStyle>
            <a:lvl1pPr marL="0" indent="0" algn="ctr">
              <a:buNone/>
              <a:defRPr sz="2000" cap="all"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48EA59-A1BC-48B7-9495-6D5C6035B14B}"/>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6" name="Footer Placeholder 5">
            <a:extLst>
              <a:ext uri="{FF2B5EF4-FFF2-40B4-BE49-F238E27FC236}">
                <a16:creationId xmlns:a16="http://schemas.microsoft.com/office/drawing/2014/main" id="{49F85A72-B50F-440E-AAD3-53C099F6D9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C2D00B-4207-4720-8C68-605CAFDD5CA2}"/>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01100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888B-58B8-4428-8B1D-4E26FC5DD5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14F67B-D516-42FA-A2CA-2DCD37CFE8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2BA5FF-4919-4FF8-9C04-06CE156B762F}"/>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5" name="Footer Placeholder 4">
            <a:extLst>
              <a:ext uri="{FF2B5EF4-FFF2-40B4-BE49-F238E27FC236}">
                <a16:creationId xmlns:a16="http://schemas.microsoft.com/office/drawing/2014/main" id="{CBEDA970-128E-4150-8E5A-A1B056E83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EC6CD1-EE5E-42EF-B76D-BB803BA6AB5E}"/>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3150590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C2A1B-34CA-4877-9435-D77DF32575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255E5E-4A81-44CC-8D99-F56E625D46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9CEECF-A221-4ECC-AD9C-E197D516D24C}"/>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5" name="Footer Placeholder 4">
            <a:extLst>
              <a:ext uri="{FF2B5EF4-FFF2-40B4-BE49-F238E27FC236}">
                <a16:creationId xmlns:a16="http://schemas.microsoft.com/office/drawing/2014/main" id="{018F41AE-0DDE-49ED-9F0C-E0E16F599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B47FB7-77F0-4C43-B81E-D04B31C953D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580756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Freeform: Shape 6" descr="Tag=AccentColor&#10;Flavor=Light&#10;Target=Fill">
            <a:extLst>
              <a:ext uri="{FF2B5EF4-FFF2-40B4-BE49-F238E27FC236}">
                <a16:creationId xmlns:a16="http://schemas.microsoft.com/office/drawing/2014/main" id="{13B7BB51-92B8-4089-8DAB-1202A4D1C6A3}"/>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26030E26-A86A-417A-AA64-699AA8DD3DA5}"/>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19CF97E-0E6E-41E9-B75B-0371E744D1E8}"/>
              </a:ext>
            </a:extLst>
          </p:cNvPr>
          <p:cNvSpPr>
            <a:spLocks noGrp="1"/>
          </p:cNvSpPr>
          <p:nvPr>
            <p:ph idx="1"/>
          </p:nvPr>
        </p:nvSpPr>
        <p:spPr>
          <a:xfrm>
            <a:off x="838200" y="2011680"/>
            <a:ext cx="1051560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0BAE770-8363-44CD-8A22-AB26C5C5361B}"/>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5" name="Footer Placeholder 4">
            <a:extLst>
              <a:ext uri="{FF2B5EF4-FFF2-40B4-BE49-F238E27FC236}">
                <a16:creationId xmlns:a16="http://schemas.microsoft.com/office/drawing/2014/main" id="{36E618F2-3B8E-4449-91E7-F8AA4960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3428F0-E5C2-42A1-AB2F-1A19FFAD19C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80439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Graphic 9" descr="Tag=AccentColor&#10;Flavor=Light&#10;Target=Fill">
            <a:extLst>
              <a:ext uri="{FF2B5EF4-FFF2-40B4-BE49-F238E27FC236}">
                <a16:creationId xmlns:a16="http://schemas.microsoft.com/office/drawing/2014/main" id="{DB2CE8D6-5B4E-4EBE-9ED5-A1DA7E2A5CDA}"/>
              </a:ext>
            </a:extLst>
          </p:cNvPr>
          <p:cNvSpPr/>
          <p:nvPr/>
        </p:nvSpPr>
        <p:spPr>
          <a:xfrm>
            <a:off x="7209816" y="0"/>
            <a:ext cx="4143984" cy="5747660"/>
          </a:xfrm>
          <a:custGeom>
            <a:avLst/>
            <a:gdLst>
              <a:gd name="connsiteX0" fmla="*/ 0 w 3843750"/>
              <a:gd name="connsiteY0" fmla="*/ 346 h 5956080"/>
              <a:gd name="connsiteX1" fmla="*/ 72373 w 3843750"/>
              <a:gd name="connsiteY1" fmla="*/ 2447534 h 5956080"/>
              <a:gd name="connsiteX2" fmla="*/ 145093 w 3843750"/>
              <a:gd name="connsiteY2" fmla="*/ 3878724 h 5956080"/>
              <a:gd name="connsiteX3" fmla="*/ 237897 w 3843750"/>
              <a:gd name="connsiteY3" fmla="*/ 4208041 h 5956080"/>
              <a:gd name="connsiteX4" fmla="*/ 281875 w 3843750"/>
              <a:gd name="connsiteY4" fmla="*/ 4677601 h 5956080"/>
              <a:gd name="connsiteX5" fmla="*/ 360135 w 3843750"/>
              <a:gd name="connsiteY5" fmla="*/ 5287407 h 5956080"/>
              <a:gd name="connsiteX6" fmla="*/ 414155 w 3843750"/>
              <a:gd name="connsiteY6" fmla="*/ 5817914 h 5956080"/>
              <a:gd name="connsiteX7" fmla="*/ 681487 w 3843750"/>
              <a:gd name="connsiteY7" fmla="*/ 5914873 h 5956080"/>
              <a:gd name="connsiteX8" fmla="*/ 892373 w 3843750"/>
              <a:gd name="connsiteY8" fmla="*/ 5605295 h 5956080"/>
              <a:gd name="connsiteX9" fmla="*/ 1027770 w 3843750"/>
              <a:gd name="connsiteY9" fmla="*/ 5804063 h 5956080"/>
              <a:gd name="connsiteX10" fmla="*/ 1200566 w 3843750"/>
              <a:gd name="connsiteY10" fmla="*/ 5527036 h 5956080"/>
              <a:gd name="connsiteX11" fmla="*/ 1348083 w 3843750"/>
              <a:gd name="connsiteY11" fmla="*/ 5363590 h 5956080"/>
              <a:gd name="connsiteX12" fmla="*/ 1425997 w 3843750"/>
              <a:gd name="connsiteY12" fmla="*/ 4800532 h 5956080"/>
              <a:gd name="connsiteX13" fmla="*/ 1517416 w 3843750"/>
              <a:gd name="connsiteY13" fmla="*/ 4640549 h 5956080"/>
              <a:gd name="connsiteX14" fmla="*/ 1569705 w 3843750"/>
              <a:gd name="connsiteY14" fmla="*/ 4803995 h 5956080"/>
              <a:gd name="connsiteX15" fmla="*/ 1530921 w 3843750"/>
              <a:gd name="connsiteY15" fmla="*/ 5433885 h 5956080"/>
              <a:gd name="connsiteX16" fmla="*/ 1614721 w 3843750"/>
              <a:gd name="connsiteY16" fmla="*/ 5319957 h 5956080"/>
              <a:gd name="connsiteX17" fmla="*/ 1800676 w 3843750"/>
              <a:gd name="connsiteY17" fmla="*/ 4608691 h 5956080"/>
              <a:gd name="connsiteX18" fmla="*/ 1918759 w 3843750"/>
              <a:gd name="connsiteY18" fmla="*/ 4486799 h 5956080"/>
              <a:gd name="connsiteX19" fmla="*/ 2009139 w 3843750"/>
              <a:gd name="connsiteY19" fmla="*/ 4715000 h 5956080"/>
              <a:gd name="connsiteX20" fmla="*/ 2135532 w 3843750"/>
              <a:gd name="connsiteY20" fmla="*/ 5321689 h 5956080"/>
              <a:gd name="connsiteX21" fmla="*/ 2209291 w 3843750"/>
              <a:gd name="connsiteY21" fmla="*/ 5028733 h 5956080"/>
              <a:gd name="connsiteX22" fmla="*/ 2501208 w 3843750"/>
              <a:gd name="connsiteY22" fmla="*/ 4457711 h 5956080"/>
              <a:gd name="connsiteX23" fmla="*/ 2695127 w 3843750"/>
              <a:gd name="connsiteY23" fmla="*/ 4973674 h 5956080"/>
              <a:gd name="connsiteX24" fmla="*/ 2825329 w 3843750"/>
              <a:gd name="connsiteY24" fmla="*/ 4563328 h 5956080"/>
              <a:gd name="connsiteX25" fmla="*/ 2904628 w 3843750"/>
              <a:gd name="connsiteY25" fmla="*/ 4466368 h 5956080"/>
              <a:gd name="connsiteX26" fmla="*/ 2922635 w 3843750"/>
              <a:gd name="connsiteY26" fmla="*/ 4519696 h 5956080"/>
              <a:gd name="connsiteX27" fmla="*/ 3089544 w 3843750"/>
              <a:gd name="connsiteY27" fmla="*/ 3606545 h 5956080"/>
              <a:gd name="connsiteX28" fmla="*/ 3150490 w 3843750"/>
              <a:gd name="connsiteY28" fmla="*/ 3989882 h 5956080"/>
              <a:gd name="connsiteX29" fmla="*/ 3755448 w 3843750"/>
              <a:gd name="connsiteY29" fmla="*/ 1538193 h 5956080"/>
              <a:gd name="connsiteX30" fmla="*/ 3850330 w 3843750"/>
              <a:gd name="connsiteY30" fmla="*/ 0 h 5956080"/>
              <a:gd name="connsiteX31" fmla="*/ 0 w 3843750"/>
              <a:gd name="connsiteY31" fmla="*/ 0 h 5956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843750" h="595608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4AD5705-B027-4C44-B38A-60296E29EB12}"/>
              </a:ext>
            </a:extLst>
          </p:cNvPr>
          <p:cNvSpPr>
            <a:spLocks noGrp="1"/>
          </p:cNvSpPr>
          <p:nvPr>
            <p:ph type="title"/>
          </p:nvPr>
        </p:nvSpPr>
        <p:spPr>
          <a:xfrm>
            <a:off x="831850" y="1078991"/>
            <a:ext cx="5266944" cy="3136392"/>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8BBAC4-9088-44CF-BA2D-B8DD24FB5274}"/>
              </a:ext>
            </a:extLst>
          </p:cNvPr>
          <p:cNvSpPr>
            <a:spLocks noGrp="1"/>
          </p:cNvSpPr>
          <p:nvPr>
            <p:ph type="body" idx="1"/>
          </p:nvPr>
        </p:nvSpPr>
        <p:spPr>
          <a:xfrm>
            <a:off x="831850" y="4279392"/>
            <a:ext cx="5266944" cy="1500187"/>
          </a:xfrm>
        </p:spPr>
        <p:txBody>
          <a:bodyPr/>
          <a:lstStyle>
            <a:lvl1pPr marL="0" indent="0">
              <a:buNone/>
              <a:defRPr sz="2400" cap="all"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793FB3F-D2A6-4919-B57B-C08861D46303}"/>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5" name="Footer Placeholder 4">
            <a:extLst>
              <a:ext uri="{FF2B5EF4-FFF2-40B4-BE49-F238E27FC236}">
                <a16:creationId xmlns:a16="http://schemas.microsoft.com/office/drawing/2014/main" id="{989049E0-6BE5-43FA-A4D4-ACAFC871A7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F8C28D-1479-4F15-B906-0AEBBCCA8CF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77686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FD51F360-8860-4FB5-A0A5-773473DD8B39}"/>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D2A77EC9-372A-4ECA-9088-780532AF057F}"/>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C882CE-1B27-414A-9B06-AA5D2DB683BA}"/>
              </a:ext>
            </a:extLst>
          </p:cNvPr>
          <p:cNvSpPr>
            <a:spLocks noGrp="1"/>
          </p:cNvSpPr>
          <p:nvPr>
            <p:ph sz="half" idx="1"/>
          </p:nvPr>
        </p:nvSpPr>
        <p:spPr>
          <a:xfrm>
            <a:off x="838200"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0397E60-5D92-4530-96D1-FC09AF3C2742}"/>
              </a:ext>
            </a:extLst>
          </p:cNvPr>
          <p:cNvSpPr>
            <a:spLocks noGrp="1"/>
          </p:cNvSpPr>
          <p:nvPr>
            <p:ph sz="half" idx="2"/>
          </p:nvPr>
        </p:nvSpPr>
        <p:spPr>
          <a:xfrm>
            <a:off x="6419088" y="2011680"/>
            <a:ext cx="4937760" cy="4160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34240FE-0C6A-47E9-9B0A-7B3C60877372}"/>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6" name="Footer Placeholder 5">
            <a:extLst>
              <a:ext uri="{FF2B5EF4-FFF2-40B4-BE49-F238E27FC236}">
                <a16:creationId xmlns:a16="http://schemas.microsoft.com/office/drawing/2014/main" id="{8671AE1B-BB18-4C7E-AA77-3A4D401A5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A7B1D-FEDD-4E29-A352-29E5F498B32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345058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Shape 9" descr="Tag=AccentColor&#10;Flavor=Light&#10;Target=Fill">
            <a:extLst>
              <a:ext uri="{FF2B5EF4-FFF2-40B4-BE49-F238E27FC236}">
                <a16:creationId xmlns:a16="http://schemas.microsoft.com/office/drawing/2014/main" id="{527D753D-3426-457C-9082-B92894509EC0}"/>
              </a:ext>
            </a:extLst>
          </p:cNvPr>
          <p:cNvSpPr/>
          <p:nvPr/>
        </p:nvSpPr>
        <p:spPr>
          <a:xfrm flipH="1">
            <a:off x="1" y="315111"/>
            <a:ext cx="3021543" cy="1435442"/>
          </a:xfrm>
          <a:custGeom>
            <a:avLst/>
            <a:gdLst>
              <a:gd name="connsiteX0" fmla="*/ 3021543 w 3021543"/>
              <a:gd name="connsiteY0" fmla="*/ 0 h 1435442"/>
              <a:gd name="connsiteX1" fmla="*/ 2963800 w 3021543"/>
              <a:gd name="connsiteY1" fmla="*/ 7242 h 1435442"/>
              <a:gd name="connsiteX2" fmla="*/ 2793803 w 3021543"/>
              <a:gd name="connsiteY2" fmla="*/ 24082 h 1435442"/>
              <a:gd name="connsiteX3" fmla="*/ 2414348 w 3021543"/>
              <a:gd name="connsiteY3" fmla="*/ 29696 h 1435442"/>
              <a:gd name="connsiteX4" fmla="*/ 2091558 w 3021543"/>
              <a:gd name="connsiteY4" fmla="*/ 27450 h 1435442"/>
              <a:gd name="connsiteX5" fmla="*/ 1645319 w 3021543"/>
              <a:gd name="connsiteY5" fmla="*/ 28573 h 1435442"/>
              <a:gd name="connsiteX6" fmla="*/ 1243602 w 3021543"/>
              <a:gd name="connsiteY6" fmla="*/ 60008 h 1435442"/>
              <a:gd name="connsiteX7" fmla="*/ 753851 w 3021543"/>
              <a:gd name="connsiteY7" fmla="*/ 57763 h 1435442"/>
              <a:gd name="connsiteX8" fmla="*/ 465465 w 3021543"/>
              <a:gd name="connsiteY8" fmla="*/ 116142 h 1435442"/>
              <a:gd name="connsiteX9" fmla="*/ 546416 w 3021543"/>
              <a:gd name="connsiteY9" fmla="*/ 136351 h 1435442"/>
              <a:gd name="connsiteX10" fmla="*/ 689091 w 3021543"/>
              <a:gd name="connsiteY10" fmla="*/ 180136 h 1435442"/>
              <a:gd name="connsiteX11" fmla="*/ 704269 w 3021543"/>
              <a:gd name="connsiteY11" fmla="*/ 208203 h 1435442"/>
              <a:gd name="connsiteX12" fmla="*/ 683020 w 3021543"/>
              <a:gd name="connsiteY12" fmla="*/ 221675 h 1435442"/>
              <a:gd name="connsiteX13" fmla="*/ 621295 w 3021543"/>
              <a:gd name="connsiteY13" fmla="*/ 247496 h 1435442"/>
              <a:gd name="connsiteX14" fmla="*/ 848968 w 3021543"/>
              <a:gd name="connsiteY14" fmla="*/ 285668 h 1435442"/>
              <a:gd name="connsiteX15" fmla="*/ 768018 w 3021543"/>
              <a:gd name="connsiteY15" fmla="*/ 309244 h 1435442"/>
              <a:gd name="connsiteX16" fmla="*/ 684032 w 3021543"/>
              <a:gd name="connsiteY16" fmla="*/ 326085 h 1435442"/>
              <a:gd name="connsiteX17" fmla="*/ 592962 w 3021543"/>
              <a:gd name="connsiteY17" fmla="*/ 338434 h 1435442"/>
              <a:gd name="connsiteX18" fmla="*/ 509988 w 3021543"/>
              <a:gd name="connsiteY18" fmla="*/ 363133 h 1435442"/>
              <a:gd name="connsiteX19" fmla="*/ 726531 w 3021543"/>
              <a:gd name="connsiteY19" fmla="*/ 373237 h 1435442"/>
              <a:gd name="connsiteX20" fmla="*/ 614212 w 3021543"/>
              <a:gd name="connsiteY20" fmla="*/ 395691 h 1435442"/>
              <a:gd name="connsiteX21" fmla="*/ 522131 w 3021543"/>
              <a:gd name="connsiteY21" fmla="*/ 424881 h 1435442"/>
              <a:gd name="connsiteX22" fmla="*/ 457370 w 3021543"/>
              <a:gd name="connsiteY22" fmla="*/ 438353 h 1435442"/>
              <a:gd name="connsiteX23" fmla="*/ 388562 w 3021543"/>
              <a:gd name="connsiteY23" fmla="*/ 441721 h 1435442"/>
              <a:gd name="connsiteX24" fmla="*/ 372372 w 3021543"/>
              <a:gd name="connsiteY24" fmla="*/ 463052 h 1435442"/>
              <a:gd name="connsiteX25" fmla="*/ 393622 w 3021543"/>
              <a:gd name="connsiteY25" fmla="*/ 485506 h 1435442"/>
              <a:gd name="connsiteX26" fmla="*/ 426002 w 3021543"/>
              <a:gd name="connsiteY26" fmla="*/ 487751 h 1435442"/>
              <a:gd name="connsiteX27" fmla="*/ 619271 w 3021543"/>
              <a:gd name="connsiteY27" fmla="*/ 493365 h 1435442"/>
              <a:gd name="connsiteX28" fmla="*/ 0 w 3021543"/>
              <a:gd name="connsiteY28" fmla="*/ 542762 h 1435442"/>
              <a:gd name="connsiteX29" fmla="*/ 83986 w 3021543"/>
              <a:gd name="connsiteY29" fmla="*/ 573075 h 1435442"/>
              <a:gd name="connsiteX30" fmla="*/ 112319 w 3021543"/>
              <a:gd name="connsiteY30" fmla="*/ 656154 h 1435442"/>
              <a:gd name="connsiteX31" fmla="*/ 215531 w 3021543"/>
              <a:gd name="connsiteY31" fmla="*/ 703306 h 1435442"/>
              <a:gd name="connsiteX32" fmla="*/ 282315 w 3021543"/>
              <a:gd name="connsiteY32" fmla="*/ 720147 h 1435442"/>
              <a:gd name="connsiteX33" fmla="*/ 435109 w 3021543"/>
              <a:gd name="connsiteY33" fmla="*/ 744846 h 1435442"/>
              <a:gd name="connsiteX34" fmla="*/ 457370 w 3021543"/>
              <a:gd name="connsiteY34" fmla="*/ 785263 h 1435442"/>
              <a:gd name="connsiteX35" fmla="*/ 476596 w 3021543"/>
              <a:gd name="connsiteY35" fmla="*/ 830170 h 1435442"/>
              <a:gd name="connsiteX36" fmla="*/ 517071 w 3021543"/>
              <a:gd name="connsiteY36" fmla="*/ 859360 h 1435442"/>
              <a:gd name="connsiteX37" fmla="*/ 202377 w 3021543"/>
              <a:gd name="connsiteY37" fmla="*/ 854869 h 1435442"/>
              <a:gd name="connsiteX38" fmla="*/ 557546 w 3021543"/>
              <a:gd name="connsiteY38" fmla="*/ 949175 h 1435442"/>
              <a:gd name="connsiteX39" fmla="*/ 526178 w 3021543"/>
              <a:gd name="connsiteY39" fmla="*/ 986223 h 1435442"/>
              <a:gd name="connsiteX40" fmla="*/ 720459 w 3021543"/>
              <a:gd name="connsiteY40" fmla="*/ 1036744 h 1435442"/>
              <a:gd name="connsiteX41" fmla="*/ 616236 w 3021543"/>
              <a:gd name="connsiteY41" fmla="*/ 1042357 h 1435442"/>
              <a:gd name="connsiteX42" fmla="*/ 1222353 w 3021543"/>
              <a:gd name="connsiteY42" fmla="*/ 1253422 h 1435442"/>
              <a:gd name="connsiteX43" fmla="*/ 2087511 w 3021543"/>
              <a:gd name="connsiteY43" fmla="*/ 1406107 h 1435442"/>
              <a:gd name="connsiteX44" fmla="*/ 2425479 w 3021543"/>
              <a:gd name="connsiteY44" fmla="*/ 1435297 h 1435442"/>
              <a:gd name="connsiteX45" fmla="*/ 2809994 w 3021543"/>
              <a:gd name="connsiteY45" fmla="*/ 1426315 h 1435442"/>
              <a:gd name="connsiteX46" fmla="*/ 2953618 w 3021543"/>
              <a:gd name="connsiteY46" fmla="*/ 1417071 h 1435442"/>
              <a:gd name="connsiteX47" fmla="*/ 3021543 w 3021543"/>
              <a:gd name="connsiteY47" fmla="*/ 1407897 h 1435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1543" h="1435442">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164D2B94-0682-4185-BCE3-89AF214A4FA8}"/>
              </a:ext>
            </a:extLst>
          </p:cNvPr>
          <p:cNvSpPr>
            <a:spLocks noGrp="1"/>
          </p:cNvSpPr>
          <p:nvPr>
            <p:ph type="title"/>
          </p:nvPr>
        </p:nvSpPr>
        <p:spPr>
          <a:xfrm>
            <a:off x="839788" y="365125"/>
            <a:ext cx="10515600" cy="1325563"/>
          </a:xfrm>
        </p:spPr>
        <p:txBody>
          <a:bodyPr>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D65C47E-B85E-4B3E-A669-DEEC7F5DF2FB}"/>
              </a:ext>
            </a:extLst>
          </p:cNvPr>
          <p:cNvSpPr>
            <a:spLocks noGrp="1"/>
          </p:cNvSpPr>
          <p:nvPr>
            <p:ph type="body" idx="1"/>
          </p:nvPr>
        </p:nvSpPr>
        <p:spPr>
          <a:xfrm>
            <a:off x="8397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24517F-FE8C-49AD-9A52-0F4301052699}"/>
              </a:ext>
            </a:extLst>
          </p:cNvPr>
          <p:cNvSpPr>
            <a:spLocks noGrp="1"/>
          </p:cNvSpPr>
          <p:nvPr>
            <p:ph sz="half" idx="2"/>
          </p:nvPr>
        </p:nvSpPr>
        <p:spPr>
          <a:xfrm>
            <a:off x="8397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80C73EC-7117-4DC2-9075-14102F2E282B}"/>
              </a:ext>
            </a:extLst>
          </p:cNvPr>
          <p:cNvSpPr>
            <a:spLocks noGrp="1"/>
          </p:cNvSpPr>
          <p:nvPr>
            <p:ph type="body" sz="quarter" idx="3"/>
          </p:nvPr>
        </p:nvSpPr>
        <p:spPr>
          <a:xfrm>
            <a:off x="6419088" y="2011680"/>
            <a:ext cx="4937760" cy="950976"/>
          </a:xfrm>
        </p:spPr>
        <p:txBody>
          <a:bodyPr anchor="b">
            <a:normAutofit/>
          </a:bodyPr>
          <a:lstStyle>
            <a:lvl1pPr marL="0" indent="0">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D9A323-865B-4177-8F98-9BA304E022E0}"/>
              </a:ext>
            </a:extLst>
          </p:cNvPr>
          <p:cNvSpPr>
            <a:spLocks noGrp="1"/>
          </p:cNvSpPr>
          <p:nvPr>
            <p:ph sz="quarter" idx="4"/>
          </p:nvPr>
        </p:nvSpPr>
        <p:spPr>
          <a:xfrm>
            <a:off x="6419088" y="3127248"/>
            <a:ext cx="4937760" cy="30632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AA4E5D6-7075-4584-BD43-D966F0B58E6D}"/>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8" name="Footer Placeholder 7">
            <a:extLst>
              <a:ext uri="{FF2B5EF4-FFF2-40B4-BE49-F238E27FC236}">
                <a16:creationId xmlns:a16="http://schemas.microsoft.com/office/drawing/2014/main" id="{8C38B83D-8A05-4F3C-A409-1602C963075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250E7-8A73-449C-A140-A2A2582D7F33}"/>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689837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Graphic 1" descr="Tag=AccentColor&#10;Flavor=Light&#10;Target=Fill">
            <a:extLst>
              <a:ext uri="{FF2B5EF4-FFF2-40B4-BE49-F238E27FC236}">
                <a16:creationId xmlns:a16="http://schemas.microsoft.com/office/drawing/2014/main" id="{AAFBE1F6-FC6D-4C3D-9AC3-97028E6F18C7}"/>
              </a:ext>
            </a:extLst>
          </p:cNvPr>
          <p:cNvSpPr/>
          <p:nvPr/>
        </p:nvSpPr>
        <p:spPr>
          <a:xfrm rot="10800000" flipV="1">
            <a:off x="1969639" y="181596"/>
            <a:ext cx="8252722" cy="6022258"/>
          </a:xfrm>
          <a:custGeom>
            <a:avLst/>
            <a:gdLst>
              <a:gd name="connsiteX0" fmla="*/ 5458905 w 6886274"/>
              <a:gd name="connsiteY0" fmla="*/ 754119 h 5025119"/>
              <a:gd name="connsiteX1" fmla="*/ 3455557 w 6886274"/>
              <a:gd name="connsiteY1" fmla="*/ 1027709 h 5025119"/>
              <a:gd name="connsiteX2" fmla="*/ 3338677 w 6886274"/>
              <a:gd name="connsiteY2" fmla="*/ 1021381 h 5025119"/>
              <a:gd name="connsiteX3" fmla="*/ 2518280 w 6886274"/>
              <a:gd name="connsiteY3" fmla="*/ 980435 h 5025119"/>
              <a:gd name="connsiteX4" fmla="*/ 1673687 w 6886274"/>
              <a:gd name="connsiteY4" fmla="*/ 739229 h 5025119"/>
              <a:gd name="connsiteX5" fmla="*/ 1183459 w 6886274"/>
              <a:gd name="connsiteY5" fmla="*/ 397149 h 5025119"/>
              <a:gd name="connsiteX6" fmla="*/ 977987 w 6886274"/>
              <a:gd name="connsiteY6" fmla="*/ 241184 h 5025119"/>
              <a:gd name="connsiteX7" fmla="*/ 788150 w 6886274"/>
              <a:gd name="connsiteY7" fmla="*/ 66980 h 5025119"/>
              <a:gd name="connsiteX8" fmla="*/ 721148 w 6886274"/>
              <a:gd name="connsiteY8" fmla="*/ 31990 h 5025119"/>
              <a:gd name="connsiteX9" fmla="*/ 701792 w 6886274"/>
              <a:gd name="connsiteY9" fmla="*/ 32362 h 5025119"/>
              <a:gd name="connsiteX10" fmla="*/ 686530 w 6886274"/>
              <a:gd name="connsiteY10" fmla="*/ 43157 h 5025119"/>
              <a:gd name="connsiteX11" fmla="*/ 693603 w 6886274"/>
              <a:gd name="connsiteY11" fmla="*/ 58046 h 5025119"/>
              <a:gd name="connsiteX12" fmla="*/ 705886 w 6886274"/>
              <a:gd name="connsiteY12" fmla="*/ 65491 h 5025119"/>
              <a:gd name="connsiteX13" fmla="*/ 762838 w 6886274"/>
              <a:gd name="connsiteY13" fmla="*/ 112764 h 5025119"/>
              <a:gd name="connsiteX14" fmla="*/ 764327 w 6886274"/>
              <a:gd name="connsiteY14" fmla="*/ 140309 h 5025119"/>
              <a:gd name="connsiteX15" fmla="*/ 775121 w 6886274"/>
              <a:gd name="connsiteY15" fmla="*/ 159666 h 5025119"/>
              <a:gd name="connsiteX16" fmla="*/ 823139 w 6886274"/>
              <a:gd name="connsiteY16" fmla="*/ 176416 h 5025119"/>
              <a:gd name="connsiteX17" fmla="*/ 707748 w 6886274"/>
              <a:gd name="connsiteY17" fmla="*/ 109414 h 5025119"/>
              <a:gd name="connsiteX18" fmla="*/ 681319 w 6886274"/>
              <a:gd name="connsiteY18" fmla="*/ 69958 h 5025119"/>
              <a:gd name="connsiteX19" fmla="*/ 640746 w 6886274"/>
              <a:gd name="connsiteY19" fmla="*/ 67352 h 5025119"/>
              <a:gd name="connsiteX20" fmla="*/ 614318 w 6886274"/>
              <a:gd name="connsiteY20" fmla="*/ 61396 h 5025119"/>
              <a:gd name="connsiteX21" fmla="*/ 560716 w 6886274"/>
              <a:gd name="connsiteY21" fmla="*/ 3701 h 5025119"/>
              <a:gd name="connsiteX22" fmla="*/ 540616 w 6886274"/>
              <a:gd name="connsiteY22" fmla="*/ 3701 h 5025119"/>
              <a:gd name="connsiteX23" fmla="*/ 543594 w 6886274"/>
              <a:gd name="connsiteY23" fmla="*/ 21940 h 5025119"/>
              <a:gd name="connsiteX24" fmla="*/ 558855 w 6886274"/>
              <a:gd name="connsiteY24" fmla="*/ 51346 h 5025119"/>
              <a:gd name="connsiteX25" fmla="*/ 557366 w 6886274"/>
              <a:gd name="connsiteY25" fmla="*/ 72563 h 5025119"/>
              <a:gd name="connsiteX26" fmla="*/ 570022 w 6886274"/>
              <a:gd name="connsiteY26" fmla="*/ 120209 h 5025119"/>
              <a:gd name="connsiteX27" fmla="*/ 599801 w 6886274"/>
              <a:gd name="connsiteY27" fmla="*/ 192794 h 5025119"/>
              <a:gd name="connsiteX28" fmla="*/ 614318 w 6886274"/>
              <a:gd name="connsiteY28" fmla="*/ 212150 h 5025119"/>
              <a:gd name="connsiteX29" fmla="*/ 623996 w 6886274"/>
              <a:gd name="connsiteY29" fmla="*/ 220711 h 5025119"/>
              <a:gd name="connsiteX30" fmla="*/ 821278 w 6886274"/>
              <a:gd name="connsiteY30" fmla="*/ 503235 h 5025119"/>
              <a:gd name="connsiteX31" fmla="*/ 1033822 w 6886274"/>
              <a:gd name="connsiteY31" fmla="*/ 694562 h 5025119"/>
              <a:gd name="connsiteX32" fmla="*/ 1039406 w 6886274"/>
              <a:gd name="connsiteY32" fmla="*/ 702378 h 5025119"/>
              <a:gd name="connsiteX33" fmla="*/ 944114 w 6886274"/>
              <a:gd name="connsiteY33" fmla="*/ 662550 h 5025119"/>
              <a:gd name="connsiteX34" fmla="*/ 733432 w 6886274"/>
              <a:gd name="connsiteY34" fmla="*/ 500629 h 5025119"/>
              <a:gd name="connsiteX35" fmla="*/ 606501 w 6886274"/>
              <a:gd name="connsiteY35" fmla="*/ 399755 h 5025119"/>
              <a:gd name="connsiteX36" fmla="*/ 588634 w 6886274"/>
              <a:gd name="connsiteY36" fmla="*/ 381143 h 5025119"/>
              <a:gd name="connsiteX37" fmla="*/ 575978 w 6886274"/>
              <a:gd name="connsiteY37" fmla="*/ 375560 h 5025119"/>
              <a:gd name="connsiteX38" fmla="*/ 567044 w 6886274"/>
              <a:gd name="connsiteY38" fmla="*/ 388588 h 5025119"/>
              <a:gd name="connsiteX39" fmla="*/ 578956 w 6886274"/>
              <a:gd name="connsiteY39" fmla="*/ 437722 h 5025119"/>
              <a:gd name="connsiteX40" fmla="*/ 675736 w 6886274"/>
              <a:gd name="connsiteY40" fmla="*/ 535619 h 5025119"/>
              <a:gd name="connsiteX41" fmla="*/ 811600 w 6886274"/>
              <a:gd name="connsiteY41" fmla="*/ 652872 h 5025119"/>
              <a:gd name="connsiteX42" fmla="*/ 818300 w 6886274"/>
              <a:gd name="connsiteY42" fmla="*/ 666272 h 5025119"/>
              <a:gd name="connsiteX43" fmla="*/ 741621 w 6886274"/>
              <a:gd name="connsiteY43" fmla="*/ 608576 h 5025119"/>
              <a:gd name="connsiteX44" fmla="*/ 666430 w 6886274"/>
              <a:gd name="connsiteY44" fmla="*/ 553114 h 5025119"/>
              <a:gd name="connsiteX45" fmla="*/ 645585 w 6886274"/>
              <a:gd name="connsiteY45" fmla="*/ 547903 h 5025119"/>
              <a:gd name="connsiteX46" fmla="*/ 640002 w 6886274"/>
              <a:gd name="connsiteY46" fmla="*/ 570236 h 5025119"/>
              <a:gd name="connsiteX47" fmla="*/ 675736 w 6886274"/>
              <a:gd name="connsiteY47" fmla="*/ 628677 h 5025119"/>
              <a:gd name="connsiteX48" fmla="*/ 855896 w 6886274"/>
              <a:gd name="connsiteY48" fmla="*/ 786875 h 5025119"/>
              <a:gd name="connsiteX49" fmla="*/ 946348 w 6886274"/>
              <a:gd name="connsiteY49" fmla="*/ 877699 h 5025119"/>
              <a:gd name="connsiteX50" fmla="*/ 950442 w 6886274"/>
              <a:gd name="connsiteY50" fmla="*/ 899661 h 5025119"/>
              <a:gd name="connsiteX51" fmla="*/ 991760 w 6886274"/>
              <a:gd name="connsiteY51" fmla="*/ 937629 h 5025119"/>
              <a:gd name="connsiteX52" fmla="*/ 1018188 w 6886274"/>
              <a:gd name="connsiteY52" fmla="*/ 945445 h 5025119"/>
              <a:gd name="connsiteX53" fmla="*/ 1315601 w 6886274"/>
              <a:gd name="connsiteY53" fmla="*/ 1196329 h 5025119"/>
              <a:gd name="connsiteX54" fmla="*/ 1454443 w 6886274"/>
              <a:gd name="connsiteY54" fmla="*/ 1279709 h 5025119"/>
              <a:gd name="connsiteX55" fmla="*/ 1454443 w 6886274"/>
              <a:gd name="connsiteY55" fmla="*/ 1285665 h 5025119"/>
              <a:gd name="connsiteX56" fmla="*/ 1453327 w 6886274"/>
              <a:gd name="connsiteY56" fmla="*/ 1291993 h 5025119"/>
              <a:gd name="connsiteX57" fmla="*/ 1256416 w 6886274"/>
              <a:gd name="connsiteY57" fmla="*/ 1166923 h 5025119"/>
              <a:gd name="connsiteX58" fmla="*/ 745715 w 6886274"/>
              <a:gd name="connsiteY58" fmla="*/ 798786 h 5025119"/>
              <a:gd name="connsiteX59" fmla="*/ 592356 w 6886274"/>
              <a:gd name="connsiteY59" fmla="*/ 656966 h 5025119"/>
              <a:gd name="connsiteX60" fmla="*/ 485526 w 6886274"/>
              <a:gd name="connsiteY60" fmla="*/ 567259 h 5025119"/>
              <a:gd name="connsiteX61" fmla="*/ 430063 w 6886274"/>
              <a:gd name="connsiteY61" fmla="*/ 550136 h 5025119"/>
              <a:gd name="connsiteX62" fmla="*/ 408846 w 6886274"/>
              <a:gd name="connsiteY62" fmla="*/ 563164 h 5025119"/>
              <a:gd name="connsiteX63" fmla="*/ 421130 w 6886274"/>
              <a:gd name="connsiteY63" fmla="*/ 581403 h 5025119"/>
              <a:gd name="connsiteX64" fmla="*/ 426713 w 6886274"/>
              <a:gd name="connsiteY64" fmla="*/ 584009 h 5025119"/>
              <a:gd name="connsiteX65" fmla="*/ 487015 w 6886274"/>
              <a:gd name="connsiteY65" fmla="*/ 635005 h 5025119"/>
              <a:gd name="connsiteX66" fmla="*/ 487015 w 6886274"/>
              <a:gd name="connsiteY66" fmla="*/ 655105 h 5025119"/>
              <a:gd name="connsiteX67" fmla="*/ 497437 w 6886274"/>
              <a:gd name="connsiteY67" fmla="*/ 678183 h 5025119"/>
              <a:gd name="connsiteX68" fmla="*/ 539871 w 6886274"/>
              <a:gd name="connsiteY68" fmla="*/ 691584 h 5025119"/>
              <a:gd name="connsiteX69" fmla="*/ 485898 w 6886274"/>
              <a:gd name="connsiteY69" fmla="*/ 681906 h 5025119"/>
              <a:gd name="connsiteX70" fmla="*/ 410335 w 6886274"/>
              <a:gd name="connsiteY70" fmla="*/ 600387 h 5025119"/>
              <a:gd name="connsiteX71" fmla="*/ 397307 w 6886274"/>
              <a:gd name="connsiteY71" fmla="*/ 582892 h 5025119"/>
              <a:gd name="connsiteX72" fmla="*/ 363062 w 6886274"/>
              <a:gd name="connsiteY72" fmla="*/ 584009 h 5025119"/>
              <a:gd name="connsiteX73" fmla="*/ 334772 w 6886274"/>
              <a:gd name="connsiteY73" fmla="*/ 578426 h 5025119"/>
              <a:gd name="connsiteX74" fmla="*/ 281915 w 6886274"/>
              <a:gd name="connsiteY74" fmla="*/ 522219 h 5025119"/>
              <a:gd name="connsiteX75" fmla="*/ 263304 w 6886274"/>
              <a:gd name="connsiteY75" fmla="*/ 521846 h 5025119"/>
              <a:gd name="connsiteX76" fmla="*/ 263676 w 6886274"/>
              <a:gd name="connsiteY76" fmla="*/ 538225 h 5025119"/>
              <a:gd name="connsiteX77" fmla="*/ 275215 w 6886274"/>
              <a:gd name="connsiteY77" fmla="*/ 563164 h 5025119"/>
              <a:gd name="connsiteX78" fmla="*/ 271121 w 6886274"/>
              <a:gd name="connsiteY78" fmla="*/ 604854 h 5025119"/>
              <a:gd name="connsiteX79" fmla="*/ 274471 w 6886274"/>
              <a:gd name="connsiteY79" fmla="*/ 627560 h 5025119"/>
              <a:gd name="connsiteX80" fmla="*/ 319138 w 6886274"/>
              <a:gd name="connsiteY80" fmla="*/ 718012 h 5025119"/>
              <a:gd name="connsiteX81" fmla="*/ 326583 w 6886274"/>
              <a:gd name="connsiteY81" fmla="*/ 729551 h 5025119"/>
              <a:gd name="connsiteX82" fmla="*/ 349289 w 6886274"/>
              <a:gd name="connsiteY82" fmla="*/ 748163 h 5025119"/>
              <a:gd name="connsiteX83" fmla="*/ 528332 w 6886274"/>
              <a:gd name="connsiteY83" fmla="*/ 1007608 h 5025119"/>
              <a:gd name="connsiteX84" fmla="*/ 766932 w 6886274"/>
              <a:gd name="connsiteY84" fmla="*/ 1222758 h 5025119"/>
              <a:gd name="connsiteX85" fmla="*/ 681319 w 6886274"/>
              <a:gd name="connsiteY85" fmla="*/ 1190746 h 5025119"/>
              <a:gd name="connsiteX86" fmla="*/ 469520 w 6886274"/>
              <a:gd name="connsiteY86" fmla="*/ 1032920 h 5025119"/>
              <a:gd name="connsiteX87" fmla="*/ 325466 w 6886274"/>
              <a:gd name="connsiteY87" fmla="*/ 917900 h 5025119"/>
              <a:gd name="connsiteX88" fmla="*/ 312066 w 6886274"/>
              <a:gd name="connsiteY88" fmla="*/ 903383 h 5025119"/>
              <a:gd name="connsiteX89" fmla="*/ 296805 w 6886274"/>
              <a:gd name="connsiteY89" fmla="*/ 895566 h 5025119"/>
              <a:gd name="connsiteX90" fmla="*/ 288243 w 6886274"/>
              <a:gd name="connsiteY90" fmla="*/ 910828 h 5025119"/>
              <a:gd name="connsiteX91" fmla="*/ 309460 w 6886274"/>
              <a:gd name="connsiteY91" fmla="*/ 971129 h 5025119"/>
              <a:gd name="connsiteX92" fmla="*/ 407729 w 6886274"/>
              <a:gd name="connsiteY92" fmla="*/ 1062698 h 5025119"/>
              <a:gd name="connsiteX93" fmla="*/ 544338 w 6886274"/>
              <a:gd name="connsiteY93" fmla="*/ 1189257 h 5025119"/>
              <a:gd name="connsiteX94" fmla="*/ 454630 w 6886274"/>
              <a:gd name="connsiteY94" fmla="*/ 1120766 h 5025119"/>
              <a:gd name="connsiteX95" fmla="*/ 385396 w 6886274"/>
              <a:gd name="connsiteY95" fmla="*/ 1070515 h 5025119"/>
              <a:gd name="connsiteX96" fmla="*/ 366040 w 6886274"/>
              <a:gd name="connsiteY96" fmla="*/ 1067537 h 5025119"/>
              <a:gd name="connsiteX97" fmla="*/ 361573 w 6886274"/>
              <a:gd name="connsiteY97" fmla="*/ 1086149 h 5025119"/>
              <a:gd name="connsiteX98" fmla="*/ 402146 w 6886274"/>
              <a:gd name="connsiteY98" fmla="*/ 1152778 h 5025119"/>
              <a:gd name="connsiteX99" fmla="*/ 475475 w 6886274"/>
              <a:gd name="connsiteY99" fmla="*/ 1218663 h 5025119"/>
              <a:gd name="connsiteX100" fmla="*/ 393957 w 6886274"/>
              <a:gd name="connsiteY100" fmla="*/ 1201913 h 5025119"/>
              <a:gd name="connsiteX101" fmla="*/ 460586 w 6886274"/>
              <a:gd name="connsiteY101" fmla="*/ 1260353 h 5025119"/>
              <a:gd name="connsiteX102" fmla="*/ 561089 w 6886274"/>
              <a:gd name="connsiteY102" fmla="*/ 1291993 h 5025119"/>
              <a:gd name="connsiteX103" fmla="*/ 602034 w 6886274"/>
              <a:gd name="connsiteY103" fmla="*/ 1328843 h 5025119"/>
              <a:gd name="connsiteX104" fmla="*/ 641863 w 6886274"/>
              <a:gd name="connsiteY104" fmla="*/ 1368672 h 5025119"/>
              <a:gd name="connsiteX105" fmla="*/ 651541 w 6886274"/>
              <a:gd name="connsiteY105" fmla="*/ 1404406 h 5025119"/>
              <a:gd name="connsiteX106" fmla="*/ 688392 w 6886274"/>
              <a:gd name="connsiteY106" fmla="*/ 1457263 h 5025119"/>
              <a:gd name="connsiteX107" fmla="*/ 692486 w 6886274"/>
              <a:gd name="connsiteY107" fmla="*/ 1458008 h 5025119"/>
              <a:gd name="connsiteX108" fmla="*/ 719287 w 6886274"/>
              <a:gd name="connsiteY108" fmla="*/ 1485181 h 5025119"/>
              <a:gd name="connsiteX109" fmla="*/ 745343 w 6886274"/>
              <a:gd name="connsiteY109" fmla="*/ 1512353 h 5025119"/>
              <a:gd name="connsiteX110" fmla="*/ 750926 w 6886274"/>
              <a:gd name="connsiteY110" fmla="*/ 1516448 h 5025119"/>
              <a:gd name="connsiteX111" fmla="*/ 890141 w 6886274"/>
              <a:gd name="connsiteY111" fmla="*/ 1685813 h 5025119"/>
              <a:gd name="connsiteX112" fmla="*/ 899074 w 6886274"/>
              <a:gd name="connsiteY112" fmla="*/ 1693630 h 5025119"/>
              <a:gd name="connsiteX113" fmla="*/ 605012 w 6886274"/>
              <a:gd name="connsiteY113" fmla="*/ 1669435 h 5025119"/>
              <a:gd name="connsiteX114" fmla="*/ 229431 w 6886274"/>
              <a:gd name="connsiteY114" fmla="*/ 1545110 h 5025119"/>
              <a:gd name="connsiteX115" fmla="*/ 251765 w 6886274"/>
              <a:gd name="connsiteY115" fmla="*/ 1614717 h 5025119"/>
              <a:gd name="connsiteX116" fmla="*/ 237992 w 6886274"/>
              <a:gd name="connsiteY116" fmla="*/ 1675391 h 5025119"/>
              <a:gd name="connsiteX117" fmla="*/ 232781 w 6886274"/>
              <a:gd name="connsiteY117" fmla="*/ 1807160 h 5025119"/>
              <a:gd name="connsiteX118" fmla="*/ 236131 w 6886274"/>
              <a:gd name="connsiteY118" fmla="*/ 1828750 h 5025119"/>
              <a:gd name="connsiteX119" fmla="*/ 152007 w 6886274"/>
              <a:gd name="connsiteY119" fmla="*/ 1842150 h 5025119"/>
              <a:gd name="connsiteX120" fmla="*/ 653030 w 6886274"/>
              <a:gd name="connsiteY120" fmla="*/ 2213265 h 5025119"/>
              <a:gd name="connsiteX121" fmla="*/ 318394 w 6886274"/>
              <a:gd name="connsiteY121" fmla="*/ 2143285 h 5025119"/>
              <a:gd name="connsiteX122" fmla="*/ 272982 w 6886274"/>
              <a:gd name="connsiteY122" fmla="*/ 2258305 h 5025119"/>
              <a:gd name="connsiteX123" fmla="*/ 430435 w 6886274"/>
              <a:gd name="connsiteY123" fmla="*/ 2360668 h 5025119"/>
              <a:gd name="connsiteX124" fmla="*/ 488876 w 6886274"/>
              <a:gd name="connsiteY124" fmla="*/ 2563162 h 5025119"/>
              <a:gd name="connsiteX125" fmla="*/ 460586 w 6886274"/>
              <a:gd name="connsiteY125" fmla="*/ 2748533 h 5025119"/>
              <a:gd name="connsiteX126" fmla="*/ 393212 w 6886274"/>
              <a:gd name="connsiteY126" fmla="*/ 2807345 h 5025119"/>
              <a:gd name="connsiteX127" fmla="*/ 295688 w 6886274"/>
              <a:gd name="connsiteY127" fmla="*/ 2913059 h 5025119"/>
              <a:gd name="connsiteX128" fmla="*/ 235386 w 6886274"/>
              <a:gd name="connsiteY128" fmla="*/ 2978572 h 5025119"/>
              <a:gd name="connsiteX129" fmla="*/ 25448 w 6886274"/>
              <a:gd name="connsiteY129" fmla="*/ 2952888 h 5025119"/>
              <a:gd name="connsiteX130" fmla="*/ 305738 w 6886274"/>
              <a:gd name="connsiteY130" fmla="*/ 3119275 h 5025119"/>
              <a:gd name="connsiteX131" fmla="*/ 79049 w 6886274"/>
              <a:gd name="connsiteY131" fmla="*/ 3098430 h 5025119"/>
              <a:gd name="connsiteX132" fmla="*/ 4975 w 6886274"/>
              <a:gd name="connsiteY132" fmla="*/ 3109969 h 5025119"/>
              <a:gd name="connsiteX133" fmla="*/ 47037 w 6886274"/>
              <a:gd name="connsiteY133" fmla="*/ 3163943 h 5025119"/>
              <a:gd name="connsiteX134" fmla="*/ 213425 w 6886274"/>
              <a:gd name="connsiteY134" fmla="*/ 3255139 h 5025119"/>
              <a:gd name="connsiteX135" fmla="*/ 556622 w 6886274"/>
              <a:gd name="connsiteY135" fmla="*/ 3502301 h 5025119"/>
              <a:gd name="connsiteX136" fmla="*/ 224592 w 6886274"/>
              <a:gd name="connsiteY136" fmla="*/ 3388771 h 5025119"/>
              <a:gd name="connsiteX137" fmla="*/ 574861 w 6886274"/>
              <a:gd name="connsiteY137" fmla="*/ 3643004 h 5025119"/>
              <a:gd name="connsiteX138" fmla="*/ 652657 w 6886274"/>
              <a:gd name="connsiteY138" fmla="*/ 3727501 h 5025119"/>
              <a:gd name="connsiteX139" fmla="*/ 810111 w 6886274"/>
              <a:gd name="connsiteY139" fmla="*/ 3937067 h 5025119"/>
              <a:gd name="connsiteX140" fmla="*/ 802294 w 6886274"/>
              <a:gd name="connsiteY140" fmla="*/ 3960890 h 5025119"/>
              <a:gd name="connsiteX141" fmla="*/ 620646 w 6886274"/>
              <a:gd name="connsiteY141" fmla="*/ 3927017 h 5025119"/>
              <a:gd name="connsiteX142" fmla="*/ 856268 w 6886274"/>
              <a:gd name="connsiteY142" fmla="*/ 4103082 h 5025119"/>
              <a:gd name="connsiteX143" fmla="*/ 1099707 w 6886274"/>
              <a:gd name="connsiteY143" fmla="*/ 4238574 h 5025119"/>
              <a:gd name="connsiteX144" fmla="*/ 926992 w 6886274"/>
              <a:gd name="connsiteY144" fmla="*/ 4218102 h 5025119"/>
              <a:gd name="connsiteX145" fmla="*/ 689508 w 6886274"/>
              <a:gd name="connsiteY145" fmla="*/ 4140677 h 5025119"/>
              <a:gd name="connsiteX146" fmla="*/ 606873 w 6886274"/>
              <a:gd name="connsiteY146" fmla="*/ 4169711 h 5025119"/>
              <a:gd name="connsiteX147" fmla="*/ 831701 w 6886274"/>
              <a:gd name="connsiteY147" fmla="*/ 4297759 h 5025119"/>
              <a:gd name="connsiteX148" fmla="*/ 960493 w 6886274"/>
              <a:gd name="connsiteY148" fmla="*/ 4356944 h 5025119"/>
              <a:gd name="connsiteX149" fmla="*/ 1012233 w 6886274"/>
              <a:gd name="connsiteY149" fmla="*/ 4402356 h 5025119"/>
              <a:gd name="connsiteX150" fmla="*/ 1159636 w 6886274"/>
              <a:gd name="connsiteY150" fmla="*/ 4564276 h 5025119"/>
              <a:gd name="connsiteX151" fmla="*/ 1592169 w 6886274"/>
              <a:gd name="connsiteY151" fmla="*/ 4741458 h 5025119"/>
              <a:gd name="connsiteX152" fmla="*/ 3110499 w 6886274"/>
              <a:gd name="connsiteY152" fmla="*/ 5032171 h 5025119"/>
              <a:gd name="connsiteX153" fmla="*/ 6033630 w 6886274"/>
              <a:gd name="connsiteY153" fmla="*/ 4091915 h 5025119"/>
              <a:gd name="connsiteX154" fmla="*/ 6180661 w 6886274"/>
              <a:gd name="connsiteY154" fmla="*/ 3957912 h 5025119"/>
              <a:gd name="connsiteX155" fmla="*/ 6305359 w 6886274"/>
              <a:gd name="connsiteY155" fmla="*/ 3837309 h 5025119"/>
              <a:gd name="connsiteX156" fmla="*/ 6240218 w 6886274"/>
              <a:gd name="connsiteY156" fmla="*/ 3796364 h 5025119"/>
              <a:gd name="connsiteX157" fmla="*/ 6328437 w 6886274"/>
              <a:gd name="connsiteY157" fmla="*/ 3681344 h 5025119"/>
              <a:gd name="connsiteX158" fmla="*/ 6608355 w 6886274"/>
              <a:gd name="connsiteY158" fmla="*/ 3326236 h 5025119"/>
              <a:gd name="connsiteX159" fmla="*/ 6731191 w 6886274"/>
              <a:gd name="connsiteY159" fmla="*/ 3248067 h 5025119"/>
              <a:gd name="connsiteX160" fmla="*/ 6880456 w 6886274"/>
              <a:gd name="connsiteY160" fmla="*/ 3051529 h 5025119"/>
              <a:gd name="connsiteX161" fmla="*/ 6901673 w 6886274"/>
              <a:gd name="connsiteY161" fmla="*/ 2763795 h 5025119"/>
              <a:gd name="connsiteX162" fmla="*/ 6871150 w 6886274"/>
              <a:gd name="connsiteY162" fmla="*/ 2948421 h 5025119"/>
              <a:gd name="connsiteX163" fmla="*/ 6848444 w 6886274"/>
              <a:gd name="connsiteY163" fmla="*/ 2890353 h 5025119"/>
              <a:gd name="connsiteX164" fmla="*/ 6878223 w 6886274"/>
              <a:gd name="connsiteY164" fmla="*/ 2873230 h 5025119"/>
              <a:gd name="connsiteX165" fmla="*/ 6762459 w 6886274"/>
              <a:gd name="connsiteY165" fmla="*/ 2568745 h 5025119"/>
              <a:gd name="connsiteX166" fmla="*/ 6673123 w 6886274"/>
              <a:gd name="connsiteY166" fmla="*/ 2451493 h 5025119"/>
              <a:gd name="connsiteX167" fmla="*/ 6662700 w 6886274"/>
              <a:gd name="connsiteY167" fmla="*/ 2346896 h 5025119"/>
              <a:gd name="connsiteX168" fmla="*/ 6487752 w 6886274"/>
              <a:gd name="connsiteY168" fmla="*/ 2285105 h 5025119"/>
              <a:gd name="connsiteX169" fmla="*/ 6652278 w 6886274"/>
              <a:gd name="connsiteY169" fmla="*/ 2063628 h 5025119"/>
              <a:gd name="connsiteX170" fmla="*/ 6668656 w 6886274"/>
              <a:gd name="connsiteY170" fmla="*/ 2017843 h 5025119"/>
              <a:gd name="connsiteX171" fmla="*/ 6570015 w 6886274"/>
              <a:gd name="connsiteY171" fmla="*/ 1854062 h 5025119"/>
              <a:gd name="connsiteX172" fmla="*/ 6554009 w 6886274"/>
              <a:gd name="connsiteY172" fmla="*/ 1827633 h 5025119"/>
              <a:gd name="connsiteX173" fmla="*/ 6517531 w 6886274"/>
              <a:gd name="connsiteY173" fmla="*/ 1775149 h 5025119"/>
              <a:gd name="connsiteX174" fmla="*/ 6412934 w 6886274"/>
              <a:gd name="connsiteY174" fmla="*/ 1762493 h 5025119"/>
              <a:gd name="connsiteX175" fmla="*/ 6467279 w 6886274"/>
              <a:gd name="connsiteY175" fmla="*/ 1725642 h 5025119"/>
              <a:gd name="connsiteX176" fmla="*/ 6572621 w 6886274"/>
              <a:gd name="connsiteY176" fmla="*/ 1600200 h 5025119"/>
              <a:gd name="connsiteX177" fmla="*/ 6502641 w 6886274"/>
              <a:gd name="connsiteY177" fmla="*/ 1480341 h 5025119"/>
              <a:gd name="connsiteX178" fmla="*/ 6481796 w 6886274"/>
              <a:gd name="connsiteY178" fmla="*/ 1461358 h 5025119"/>
              <a:gd name="connsiteX179" fmla="*/ 6509713 w 6886274"/>
              <a:gd name="connsiteY179" fmla="*/ 1436418 h 5025119"/>
              <a:gd name="connsiteX180" fmla="*/ 6567037 w 6886274"/>
              <a:gd name="connsiteY180" fmla="*/ 1348199 h 5025119"/>
              <a:gd name="connsiteX181" fmla="*/ 6596816 w 6886274"/>
              <a:gd name="connsiteY181" fmla="*/ 1286781 h 5025119"/>
              <a:gd name="connsiteX182" fmla="*/ 6632178 w 6886274"/>
              <a:gd name="connsiteY182" fmla="*/ 1261842 h 5025119"/>
              <a:gd name="connsiteX183" fmla="*/ 6639994 w 6886274"/>
              <a:gd name="connsiteY183" fmla="*/ 1240625 h 5025119"/>
              <a:gd name="connsiteX184" fmla="*/ 6622127 w 6886274"/>
              <a:gd name="connsiteY184" fmla="*/ 1136400 h 5025119"/>
              <a:gd name="connsiteX185" fmla="*/ 6612077 w 6886274"/>
              <a:gd name="connsiteY185" fmla="*/ 1109599 h 5025119"/>
              <a:gd name="connsiteX186" fmla="*/ 6531675 w 6886274"/>
              <a:gd name="connsiteY186" fmla="*/ 1009469 h 5025119"/>
              <a:gd name="connsiteX187" fmla="*/ 6456113 w 6886274"/>
              <a:gd name="connsiteY187" fmla="*/ 845315 h 5025119"/>
              <a:gd name="connsiteX188" fmla="*/ 6440851 w 6886274"/>
              <a:gd name="connsiteY188" fmla="*/ 739229 h 5025119"/>
              <a:gd name="connsiteX189" fmla="*/ 6434523 w 6886274"/>
              <a:gd name="connsiteY189" fmla="*/ 715034 h 5025119"/>
              <a:gd name="connsiteX190" fmla="*/ 6432290 w 6886274"/>
              <a:gd name="connsiteY190" fmla="*/ 617510 h 5025119"/>
              <a:gd name="connsiteX191" fmla="*/ 6416284 w 6886274"/>
              <a:gd name="connsiteY191" fmla="*/ 595176 h 5025119"/>
              <a:gd name="connsiteX192" fmla="*/ 6267763 w 6886274"/>
              <a:gd name="connsiteY192" fmla="*/ 591826 h 5025119"/>
              <a:gd name="connsiteX193" fmla="*/ 6236496 w 6886274"/>
              <a:gd name="connsiteY193" fmla="*/ 521102 h 5025119"/>
              <a:gd name="connsiteX194" fmla="*/ 6257341 w 6886274"/>
              <a:gd name="connsiteY194" fmla="*/ 487229 h 5025119"/>
              <a:gd name="connsiteX195" fmla="*/ 6248780 w 6886274"/>
              <a:gd name="connsiteY195" fmla="*/ 465267 h 5025119"/>
              <a:gd name="connsiteX196" fmla="*/ 6226818 w 6886274"/>
              <a:gd name="connsiteY196" fmla="*/ 473456 h 5025119"/>
              <a:gd name="connsiteX197" fmla="*/ 6115149 w 6886274"/>
              <a:gd name="connsiteY197" fmla="*/ 551625 h 5025119"/>
              <a:gd name="connsiteX198" fmla="*/ 5951739 w 6886274"/>
              <a:gd name="connsiteY198" fmla="*/ 659944 h 5025119"/>
              <a:gd name="connsiteX199" fmla="*/ 5917122 w 6886274"/>
              <a:gd name="connsiteY199" fmla="*/ 644310 h 5025119"/>
              <a:gd name="connsiteX200" fmla="*/ 5890694 w 6886274"/>
              <a:gd name="connsiteY200" fmla="*/ 630538 h 5025119"/>
              <a:gd name="connsiteX201" fmla="*/ 5837464 w 6886274"/>
              <a:gd name="connsiteY201" fmla="*/ 646916 h 5025119"/>
              <a:gd name="connsiteX202" fmla="*/ 5809175 w 6886274"/>
              <a:gd name="connsiteY202" fmla="*/ 683395 h 5025119"/>
              <a:gd name="connsiteX203" fmla="*/ 5815503 w 6886274"/>
              <a:gd name="connsiteY203" fmla="*/ 698656 h 5025119"/>
              <a:gd name="connsiteX204" fmla="*/ 5746268 w 6886274"/>
              <a:gd name="connsiteY204" fmla="*/ 667389 h 5025119"/>
              <a:gd name="connsiteX205" fmla="*/ 5458905 w 6886274"/>
              <a:gd name="connsiteY205" fmla="*/ 754119 h 5025119"/>
              <a:gd name="connsiteX206" fmla="*/ 885302 w 6886274"/>
              <a:gd name="connsiteY206" fmla="*/ 1333310 h 5025119"/>
              <a:gd name="connsiteX207" fmla="*/ 862596 w 6886274"/>
              <a:gd name="connsiteY207" fmla="*/ 1314326 h 5025119"/>
              <a:gd name="connsiteX208" fmla="*/ 866318 w 6886274"/>
              <a:gd name="connsiteY208" fmla="*/ 1309860 h 5025119"/>
              <a:gd name="connsiteX209" fmla="*/ 912103 w 6886274"/>
              <a:gd name="connsiteY209" fmla="*/ 1341127 h 5025119"/>
              <a:gd name="connsiteX210" fmla="*/ 885302 w 6886274"/>
              <a:gd name="connsiteY210" fmla="*/ 1333310 h 5025119"/>
              <a:gd name="connsiteX211" fmla="*/ 1140280 w 6886274"/>
              <a:gd name="connsiteY211" fmla="*/ 787619 h 5025119"/>
              <a:gd name="connsiteX212" fmla="*/ 1414987 w 6886274"/>
              <a:gd name="connsiteY212" fmla="*/ 975596 h 5025119"/>
              <a:gd name="connsiteX213" fmla="*/ 1410892 w 6886274"/>
              <a:gd name="connsiteY213" fmla="*/ 980063 h 5025119"/>
              <a:gd name="connsiteX214" fmla="*/ 1140280 w 6886274"/>
              <a:gd name="connsiteY214" fmla="*/ 787619 h 502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Lst>
            <a:rect l="l" t="t" r="r" b="b"/>
            <a:pathLst>
              <a:path w="6886274" h="5025119">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92825A4-268B-4301-8432-F9E9B2661AEC}"/>
              </a:ext>
            </a:extLst>
          </p:cNvPr>
          <p:cNvSpPr>
            <a:spLocks noGrp="1"/>
          </p:cNvSpPr>
          <p:nvPr>
            <p:ph type="title"/>
          </p:nvPr>
        </p:nvSpPr>
        <p:spPr>
          <a:xfrm>
            <a:off x="2843784" y="1572768"/>
            <a:ext cx="6501384" cy="4096512"/>
          </a:xfrm>
        </p:spPr>
        <p:txBody>
          <a:bodyPr>
            <a:normAutofit/>
          </a:bodyPr>
          <a:lstStyle>
            <a:lvl1pPr algn="ct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DA33410F-8A90-47F6-BD39-4AC0E4358351}"/>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4" name="Footer Placeholder 3">
            <a:extLst>
              <a:ext uri="{FF2B5EF4-FFF2-40B4-BE49-F238E27FC236}">
                <a16:creationId xmlns:a16="http://schemas.microsoft.com/office/drawing/2014/main" id="{D1D819A9-F8DE-4E5C-AFC3-E0105ACD82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E25320-A12F-4F3E-8EC9-11292FF36BEA}"/>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2249158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1987011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2">
    <p:spTree>
      <p:nvGrpSpPr>
        <p:cNvPr id="1" name=""/>
        <p:cNvGrpSpPr/>
        <p:nvPr/>
      </p:nvGrpSpPr>
      <p:grpSpPr>
        <a:xfrm>
          <a:off x="0" y="0"/>
          <a:ext cx="0" cy="0"/>
          <a:chOff x="0" y="0"/>
          <a:chExt cx="0" cy="0"/>
        </a:xfrm>
      </p:grpSpPr>
      <p:sp>
        <p:nvSpPr>
          <p:cNvPr id="6" name="Freeform: Shape 5" descr="Mask ID=&#10;Mask position=bottom, center&#10;Mask family= brushstroke, landscape, wide">
            <a:extLst>
              <a:ext uri="{FF2B5EF4-FFF2-40B4-BE49-F238E27FC236}">
                <a16:creationId xmlns:a16="http://schemas.microsoft.com/office/drawing/2014/main" id="{736BF44D-E8DD-45FA-931D-CBCC67D57944}"/>
              </a:ext>
            </a:extLst>
          </p:cNvPr>
          <p:cNvSpPr/>
          <p:nvPr/>
        </p:nvSpPr>
        <p:spPr>
          <a:xfrm>
            <a:off x="1768100" y="-1"/>
            <a:ext cx="10423900" cy="5920155"/>
          </a:xfrm>
          <a:custGeom>
            <a:avLst/>
            <a:gdLst>
              <a:gd name="connsiteX0" fmla="*/ 10423900 w 10423900"/>
              <a:gd name="connsiteY0" fmla="*/ 0 h 5491534"/>
              <a:gd name="connsiteX1" fmla="*/ 3493157 w 10423900"/>
              <a:gd name="connsiteY1" fmla="*/ 0 h 5491534"/>
              <a:gd name="connsiteX2" fmla="*/ 3493018 w 10423900"/>
              <a:gd name="connsiteY2" fmla="*/ 31 h 5491534"/>
              <a:gd name="connsiteX3" fmla="*/ 3245493 w 10423900"/>
              <a:gd name="connsiteY3" fmla="*/ 104839 h 5491534"/>
              <a:gd name="connsiteX4" fmla="*/ 4434802 w 10423900"/>
              <a:gd name="connsiteY4" fmla="*/ 284558 h 5491534"/>
              <a:gd name="connsiteX5" fmla="*/ 4011937 w 10423900"/>
              <a:gd name="connsiteY5" fmla="*/ 395559 h 5491534"/>
              <a:gd name="connsiteX6" fmla="*/ 3573213 w 10423900"/>
              <a:gd name="connsiteY6" fmla="*/ 474847 h 5491534"/>
              <a:gd name="connsiteX7" fmla="*/ 3097489 w 10423900"/>
              <a:gd name="connsiteY7" fmla="*/ 532990 h 5491534"/>
              <a:gd name="connsiteX8" fmla="*/ 2664052 w 10423900"/>
              <a:gd name="connsiteY8" fmla="*/ 649279 h 5491534"/>
              <a:gd name="connsiteX9" fmla="*/ 3795218 w 10423900"/>
              <a:gd name="connsiteY9" fmla="*/ 696852 h 5491534"/>
              <a:gd name="connsiteX10" fmla="*/ 3208492 w 10423900"/>
              <a:gd name="connsiteY10" fmla="*/ 802568 h 5491534"/>
              <a:gd name="connsiteX11" fmla="*/ 2727483 w 10423900"/>
              <a:gd name="connsiteY11" fmla="*/ 939999 h 5491534"/>
              <a:gd name="connsiteX12" fmla="*/ 2389190 w 10423900"/>
              <a:gd name="connsiteY12" fmla="*/ 1003429 h 5491534"/>
              <a:gd name="connsiteX13" fmla="*/ 2029754 w 10423900"/>
              <a:gd name="connsiteY13" fmla="*/ 1019287 h 5491534"/>
              <a:gd name="connsiteX14" fmla="*/ 1945181 w 10423900"/>
              <a:gd name="connsiteY14" fmla="*/ 1119716 h 5491534"/>
              <a:gd name="connsiteX15" fmla="*/ 2056184 w 10423900"/>
              <a:gd name="connsiteY15" fmla="*/ 1225434 h 5491534"/>
              <a:gd name="connsiteX16" fmla="*/ 2225329 w 10423900"/>
              <a:gd name="connsiteY16" fmla="*/ 1236004 h 5491534"/>
              <a:gd name="connsiteX17" fmla="*/ 3234920 w 10423900"/>
              <a:gd name="connsiteY17" fmla="*/ 1262435 h 5491534"/>
              <a:gd name="connsiteX18" fmla="*/ 0 w 10423900"/>
              <a:gd name="connsiteY18" fmla="*/ 1495009 h 5491534"/>
              <a:gd name="connsiteX19" fmla="*/ 438724 w 10423900"/>
              <a:gd name="connsiteY19" fmla="*/ 1637728 h 5491534"/>
              <a:gd name="connsiteX20" fmla="*/ 586726 w 10423900"/>
              <a:gd name="connsiteY20" fmla="*/ 2028877 h 5491534"/>
              <a:gd name="connsiteX21" fmla="*/ 1125878 w 10423900"/>
              <a:gd name="connsiteY21" fmla="*/ 2250882 h 5491534"/>
              <a:gd name="connsiteX22" fmla="*/ 1474744 w 10423900"/>
              <a:gd name="connsiteY22" fmla="*/ 2330169 h 5491534"/>
              <a:gd name="connsiteX23" fmla="*/ 2272901 w 10423900"/>
              <a:gd name="connsiteY23" fmla="*/ 2446458 h 5491534"/>
              <a:gd name="connsiteX24" fmla="*/ 2389190 w 10423900"/>
              <a:gd name="connsiteY24" fmla="*/ 2636747 h 5491534"/>
              <a:gd name="connsiteX25" fmla="*/ 2489621 w 10423900"/>
              <a:gd name="connsiteY25" fmla="*/ 2848179 h 5491534"/>
              <a:gd name="connsiteX26" fmla="*/ 2701053 w 10423900"/>
              <a:gd name="connsiteY26" fmla="*/ 2985611 h 5491534"/>
              <a:gd name="connsiteX27" fmla="*/ 1057165 w 10423900"/>
              <a:gd name="connsiteY27" fmla="*/ 2964468 h 5491534"/>
              <a:gd name="connsiteX28" fmla="*/ 2912485 w 10423900"/>
              <a:gd name="connsiteY28" fmla="*/ 3408477 h 5491534"/>
              <a:gd name="connsiteX29" fmla="*/ 2748626 w 10423900"/>
              <a:gd name="connsiteY29" fmla="*/ 3582909 h 5491534"/>
              <a:gd name="connsiteX30" fmla="*/ 3763503 w 10423900"/>
              <a:gd name="connsiteY30" fmla="*/ 3820771 h 5491534"/>
              <a:gd name="connsiteX31" fmla="*/ 3219063 w 10423900"/>
              <a:gd name="connsiteY31" fmla="*/ 3847199 h 5491534"/>
              <a:gd name="connsiteX32" fmla="*/ 6385269 w 10423900"/>
              <a:gd name="connsiteY32" fmla="*/ 4840933 h 5491534"/>
              <a:gd name="connsiteX33" fmla="*/ 10285854 w 10423900"/>
              <a:gd name="connsiteY33" fmla="*/ 5471118 h 5491534"/>
              <a:gd name="connsiteX34" fmla="*/ 10423900 w 10423900"/>
              <a:gd name="connsiteY34" fmla="*/ 5491534 h 5491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3900" h="5491534">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w="32707" cap="flat">
            <a:noFill/>
            <a:prstDash val="solid"/>
            <a:miter/>
          </a:ln>
        </p:spPr>
        <p:txBody>
          <a:bodyPr wrap="square" rtlCol="0" anchor="ctr">
            <a:noAutofit/>
          </a:bodyPr>
          <a:lstStyle/>
          <a:p>
            <a:endParaRPr lang="en-US"/>
          </a:p>
        </p:txBody>
      </p:sp>
      <p:sp>
        <p:nvSpPr>
          <p:cNvPr id="2" name="Date Placeholder 1">
            <a:extLst>
              <a:ext uri="{FF2B5EF4-FFF2-40B4-BE49-F238E27FC236}">
                <a16:creationId xmlns:a16="http://schemas.microsoft.com/office/drawing/2014/main" id="{71C9756B-145D-4BA8-AA43-904C1E7CB86D}"/>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3" name="Footer Placeholder 2">
            <a:extLst>
              <a:ext uri="{FF2B5EF4-FFF2-40B4-BE49-F238E27FC236}">
                <a16:creationId xmlns:a16="http://schemas.microsoft.com/office/drawing/2014/main" id="{B21DB60F-139E-4C44-89AF-3F8F5EC241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8226C9-C193-4B47-9717-4BC86C9092C7}"/>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41554066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eeform: Shape 7" descr="Tag=AccentColor&#10;Flavor=Light&#10;Target=Fill">
            <a:extLst>
              <a:ext uri="{FF2B5EF4-FFF2-40B4-BE49-F238E27FC236}">
                <a16:creationId xmlns:a16="http://schemas.microsoft.com/office/drawing/2014/main" id="{76C5A8FA-6B61-4934-AF55-C595090CA5DC}"/>
              </a:ext>
            </a:extLst>
          </p:cNvPr>
          <p:cNvSpPr/>
          <p:nvPr/>
        </p:nvSpPr>
        <p:spPr>
          <a:xfrm>
            <a:off x="4726728"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w="32707" cap="flat">
            <a:noFill/>
            <a:prstDash val="solid"/>
            <a:miter/>
          </a:ln>
        </p:spPr>
        <p:txBody>
          <a:bodyPr rtlCol="0" anchor="ctr"/>
          <a:lstStyle/>
          <a:p>
            <a:endParaRPr lang="en-US">
              <a:solidFill>
                <a:schemeClr val="tx1"/>
              </a:solidFill>
            </a:endParaRPr>
          </a:p>
        </p:txBody>
      </p:sp>
      <p:sp>
        <p:nvSpPr>
          <p:cNvPr id="2" name="Title 1">
            <a:extLst>
              <a:ext uri="{FF2B5EF4-FFF2-40B4-BE49-F238E27FC236}">
                <a16:creationId xmlns:a16="http://schemas.microsoft.com/office/drawing/2014/main" id="{146AD042-DE90-4088-8A07-B9A64C2CE03E}"/>
              </a:ext>
            </a:extLst>
          </p:cNvPr>
          <p:cNvSpPr>
            <a:spLocks noGrp="1"/>
          </p:cNvSpPr>
          <p:nvPr>
            <p:ph type="title"/>
          </p:nvPr>
        </p:nvSpPr>
        <p:spPr>
          <a:xfrm>
            <a:off x="839788" y="640080"/>
            <a:ext cx="3886200" cy="295351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2FFC98-62A0-445A-BEDA-785BE925A1D8}"/>
              </a:ext>
            </a:extLst>
          </p:cNvPr>
          <p:cNvSpPr>
            <a:spLocks noGrp="1"/>
          </p:cNvSpPr>
          <p:nvPr>
            <p:ph idx="1"/>
          </p:nvPr>
        </p:nvSpPr>
        <p:spPr>
          <a:xfrm>
            <a:off x="7059168" y="640080"/>
            <a:ext cx="4489704" cy="5596128"/>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DB4D7827-8489-4EE4-88EE-16685FE6DE8A}"/>
              </a:ext>
            </a:extLst>
          </p:cNvPr>
          <p:cNvSpPr>
            <a:spLocks noGrp="1"/>
          </p:cNvSpPr>
          <p:nvPr>
            <p:ph type="body" sz="half" idx="2"/>
          </p:nvPr>
        </p:nvSpPr>
        <p:spPr>
          <a:xfrm>
            <a:off x="839788" y="3776472"/>
            <a:ext cx="3886200" cy="246888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3534F-EA91-4A50-B0F6-10D689E458EF}"/>
              </a:ext>
            </a:extLst>
          </p:cNvPr>
          <p:cNvSpPr>
            <a:spLocks noGrp="1"/>
          </p:cNvSpPr>
          <p:nvPr>
            <p:ph type="dt" sz="half" idx="10"/>
          </p:nvPr>
        </p:nvSpPr>
        <p:spPr/>
        <p:txBody>
          <a:bodyPr/>
          <a:lstStyle/>
          <a:p>
            <a:fld id="{3C04E684-10F4-4CC3-A0B9-F03AA7BE37CF}" type="datetimeFigureOut">
              <a:rPr lang="en-US" smtClean="0"/>
              <a:t>8/10/2021</a:t>
            </a:fld>
            <a:endParaRPr lang="en-US"/>
          </a:p>
        </p:txBody>
      </p:sp>
      <p:sp>
        <p:nvSpPr>
          <p:cNvPr id="6" name="Footer Placeholder 5">
            <a:extLst>
              <a:ext uri="{FF2B5EF4-FFF2-40B4-BE49-F238E27FC236}">
                <a16:creationId xmlns:a16="http://schemas.microsoft.com/office/drawing/2014/main" id="{6C20F3F7-8B4B-4015-AA9C-109D05B2F146}"/>
              </a:ext>
            </a:extLst>
          </p:cNvPr>
          <p:cNvSpPr>
            <a:spLocks noGrp="1"/>
          </p:cNvSpPr>
          <p:nvPr>
            <p:ph type="ftr" sz="quarter" idx="11"/>
          </p:nvPr>
        </p:nvSpPr>
        <p:spPr/>
        <p:txBody>
          <a:bodyPr/>
          <a:lstStyle>
            <a:lvl1pPr algn="l">
              <a:defRPr/>
            </a:lvl1pPr>
          </a:lstStyle>
          <a:p>
            <a:endParaRPr lang="en-US"/>
          </a:p>
        </p:txBody>
      </p:sp>
      <p:sp>
        <p:nvSpPr>
          <p:cNvPr id="7" name="Slide Number Placeholder 6">
            <a:extLst>
              <a:ext uri="{FF2B5EF4-FFF2-40B4-BE49-F238E27FC236}">
                <a16:creationId xmlns:a16="http://schemas.microsoft.com/office/drawing/2014/main" id="{910B6EE2-78A1-4D01-87BE-A1487FBD271F}"/>
              </a:ext>
            </a:extLst>
          </p:cNvPr>
          <p:cNvSpPr>
            <a:spLocks noGrp="1"/>
          </p:cNvSpPr>
          <p:nvPr>
            <p:ph type="sldNum" sz="quarter" idx="12"/>
          </p:nvPr>
        </p:nvSpPr>
        <p:spPr/>
        <p:txBody>
          <a:bodyPr/>
          <a:lstStyle/>
          <a:p>
            <a:fld id="{51845F5A-061D-4825-9AE9-D7794091C6CF}" type="slidenum">
              <a:rPr lang="en-US" smtClean="0"/>
              <a:t>‹#›</a:t>
            </a:fld>
            <a:endParaRPr lang="en-US"/>
          </a:p>
        </p:txBody>
      </p:sp>
    </p:spTree>
    <p:extLst>
      <p:ext uri="{BB962C8B-B14F-4D97-AF65-F5344CB8AC3E}">
        <p14:creationId xmlns:p14="http://schemas.microsoft.com/office/powerpoint/2010/main" val="705434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15C6B-1C98-4B1C-AB4B-1E1898E593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8DFF97-B7FD-47F9-BC7F-DD4B4C5EA2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1831D22-079E-43E3-86A4-BA12DB888C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04E684-10F4-4CC3-A0B9-F03AA7BE37CF}" type="datetimeFigureOut">
              <a:rPr lang="en-US" smtClean="0"/>
              <a:t>8/10/2021</a:t>
            </a:fld>
            <a:endParaRPr lang="en-US"/>
          </a:p>
        </p:txBody>
      </p:sp>
      <p:sp>
        <p:nvSpPr>
          <p:cNvPr id="5" name="Footer Placeholder 4">
            <a:extLst>
              <a:ext uri="{FF2B5EF4-FFF2-40B4-BE49-F238E27FC236}">
                <a16:creationId xmlns:a16="http://schemas.microsoft.com/office/drawing/2014/main" id="{A14C30A2-140B-4A5D-BEEC-C1314AF1F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71BA8F-7826-496D-91F8-B3ECDF34DA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845F5A-061D-4825-9AE9-D7794091C6CF}" type="slidenum">
              <a:rPr lang="en-US" smtClean="0"/>
              <a:t>‹#›</a:t>
            </a:fld>
            <a:endParaRPr lang="en-US"/>
          </a:p>
        </p:txBody>
      </p:sp>
    </p:spTree>
    <p:extLst>
      <p:ext uri="{BB962C8B-B14F-4D97-AF65-F5344CB8AC3E}">
        <p14:creationId xmlns:p14="http://schemas.microsoft.com/office/powerpoint/2010/main" val="3875902059"/>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57" r:id="rId6"/>
    <p:sldLayoutId id="2147483752" r:id="rId7"/>
    <p:sldLayoutId id="2147483753" r:id="rId8"/>
    <p:sldLayoutId id="2147483754" r:id="rId9"/>
    <p:sldLayoutId id="2147483755" r:id="rId10"/>
    <p:sldLayoutId id="2147483756" r:id="rId11"/>
    <p:sldLayoutId id="2147483758" r:id="rId12"/>
  </p:sldLayoutIdLst>
  <p:txStyles>
    <p:titleStyle>
      <a:lvl1pPr algn="l" defTabSz="914400" rtl="0" eaLnBrk="1" latinLnBrk="0" hangingPunct="1">
        <a:lnSpc>
          <a:spcPct val="90000"/>
        </a:lnSpc>
        <a:spcBef>
          <a:spcPct val="0"/>
        </a:spcBef>
        <a:buNone/>
        <a:defRPr sz="4000"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FB2CCA-E3B9-4F5F-B48C-8C8AEA0D5478}"/>
              </a:ext>
            </a:extLst>
          </p:cNvPr>
          <p:cNvSpPr>
            <a:spLocks noGrp="1"/>
          </p:cNvSpPr>
          <p:nvPr>
            <p:ph type="ctrTitle"/>
          </p:nvPr>
        </p:nvSpPr>
        <p:spPr>
          <a:xfrm>
            <a:off x="643468" y="643467"/>
            <a:ext cx="4620584" cy="4567137"/>
          </a:xfrm>
        </p:spPr>
        <p:txBody>
          <a:bodyPr>
            <a:normAutofit/>
          </a:bodyPr>
          <a:lstStyle/>
          <a:p>
            <a:r>
              <a:rPr lang="en-US"/>
              <a:t>The Battle of Neighborhood</a:t>
            </a:r>
            <a:endParaRPr lang="en-US" dirty="0"/>
          </a:p>
        </p:txBody>
      </p:sp>
      <p:sp>
        <p:nvSpPr>
          <p:cNvPr id="3" name="Subtitle 2">
            <a:extLst>
              <a:ext uri="{FF2B5EF4-FFF2-40B4-BE49-F238E27FC236}">
                <a16:creationId xmlns:a16="http://schemas.microsoft.com/office/drawing/2014/main" id="{95EACBEC-CC1A-4C9E-916B-283ECEFA1638}"/>
              </a:ext>
            </a:extLst>
          </p:cNvPr>
          <p:cNvSpPr>
            <a:spLocks noGrp="1"/>
          </p:cNvSpPr>
          <p:nvPr>
            <p:ph type="subTitle" idx="1"/>
          </p:nvPr>
        </p:nvSpPr>
        <p:spPr>
          <a:xfrm>
            <a:off x="643467" y="5277684"/>
            <a:ext cx="4620584" cy="775494"/>
          </a:xfrm>
        </p:spPr>
        <p:txBody>
          <a:bodyPr>
            <a:normAutofit/>
          </a:bodyPr>
          <a:lstStyle/>
          <a:p>
            <a:r>
              <a:rPr lang="en-US"/>
              <a:t>Final Presentation</a:t>
            </a:r>
          </a:p>
          <a:p>
            <a:endParaRPr lang="en-US" dirty="0"/>
          </a:p>
        </p:txBody>
      </p:sp>
      <p:pic>
        <p:nvPicPr>
          <p:cNvPr id="4" name="Picture 3">
            <a:extLst>
              <a:ext uri="{FF2B5EF4-FFF2-40B4-BE49-F238E27FC236}">
                <a16:creationId xmlns:a16="http://schemas.microsoft.com/office/drawing/2014/main" id="{52A8B9DB-70E2-41A4-80CC-F9E4F3918737}"/>
              </a:ext>
            </a:extLst>
          </p:cNvPr>
          <p:cNvPicPr>
            <a:picLocks noChangeAspect="1"/>
          </p:cNvPicPr>
          <p:nvPr/>
        </p:nvPicPr>
        <p:blipFill rotWithShape="1">
          <a:blip r:embed="rId2"/>
          <a:srcRect l="21018" r="2464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018576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FBE20309-1FB9-4818-BAFA-9C4C05341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rgbClr val="C84E48">
              <a:alpha val="20000"/>
            </a:srgb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5868E00D-DDC8-4353-9564-FC7A54725212}"/>
              </a:ext>
            </a:extLst>
          </p:cNvPr>
          <p:cNvSpPr>
            <a:spLocks noGrp="1"/>
          </p:cNvSpPr>
          <p:nvPr>
            <p:ph type="title"/>
          </p:nvPr>
        </p:nvSpPr>
        <p:spPr>
          <a:xfrm>
            <a:off x="838200" y="713312"/>
            <a:ext cx="3524250" cy="5431376"/>
          </a:xfrm>
        </p:spPr>
        <p:txBody>
          <a:bodyPr>
            <a:normAutofit/>
          </a:bodyPr>
          <a:lstStyle/>
          <a:p>
            <a:r>
              <a:rPr lang="en-US" dirty="0"/>
              <a:t>Business</a:t>
            </a:r>
          </a:p>
        </p:txBody>
      </p:sp>
      <p:sp>
        <p:nvSpPr>
          <p:cNvPr id="3" name="Content Placeholder 2">
            <a:extLst>
              <a:ext uri="{FF2B5EF4-FFF2-40B4-BE49-F238E27FC236}">
                <a16:creationId xmlns:a16="http://schemas.microsoft.com/office/drawing/2014/main" id="{A0F98A07-2DFE-43DB-974B-87F959AE0C2D}"/>
              </a:ext>
            </a:extLst>
          </p:cNvPr>
          <p:cNvSpPr>
            <a:spLocks noGrp="1"/>
          </p:cNvSpPr>
          <p:nvPr>
            <p:ph idx="1"/>
          </p:nvPr>
        </p:nvSpPr>
        <p:spPr>
          <a:xfrm>
            <a:off x="6095999" y="713313"/>
            <a:ext cx="5257801" cy="5431376"/>
          </a:xfrm>
        </p:spPr>
        <p:txBody>
          <a:bodyPr anchor="ctr">
            <a:normAutofit/>
          </a:bodyPr>
          <a:lstStyle/>
          <a:p>
            <a:pPr marL="0" indent="0">
              <a:buNone/>
            </a:pPr>
            <a:r>
              <a:rPr lang="en-US" sz="2000" dirty="0"/>
              <a:t>The objective of this capstone project is to analyze and select the best locations in New York to open an Italian restaurant. Using Data Science methodology and instruments such as Data Analysis and Visualization, this project aims to provide solutions to answer the business question: Where in the city of New York, should the investors open an Italian restaurant?</a:t>
            </a:r>
          </a:p>
        </p:txBody>
      </p:sp>
    </p:spTree>
    <p:extLst>
      <p:ext uri="{BB962C8B-B14F-4D97-AF65-F5344CB8AC3E}">
        <p14:creationId xmlns:p14="http://schemas.microsoft.com/office/powerpoint/2010/main" val="1126339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FBE20309-1FB9-4818-BAFA-9C4C05341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rgbClr val="C84E48">
              <a:alpha val="20000"/>
            </a:srgbClr>
          </a:solidFill>
          <a:ln w="32707" cap="flat">
            <a:noFill/>
            <a:prstDash val="solid"/>
            <a:miter/>
          </a:ln>
        </p:spPr>
        <p:txBody>
          <a:bodyPr rtlCol="0" anchor="ctr"/>
          <a:lstStyle/>
          <a:p>
            <a:endParaRPr lang="en-US" dirty="0"/>
          </a:p>
        </p:txBody>
      </p:sp>
      <p:sp>
        <p:nvSpPr>
          <p:cNvPr id="5" name="Title 4">
            <a:extLst>
              <a:ext uri="{FF2B5EF4-FFF2-40B4-BE49-F238E27FC236}">
                <a16:creationId xmlns:a16="http://schemas.microsoft.com/office/drawing/2014/main" id="{4E53982E-0387-4069-9175-C3DE6EFDD0CA}"/>
              </a:ext>
            </a:extLst>
          </p:cNvPr>
          <p:cNvSpPr>
            <a:spLocks noGrp="1"/>
          </p:cNvSpPr>
          <p:nvPr>
            <p:ph type="title"/>
          </p:nvPr>
        </p:nvSpPr>
        <p:spPr>
          <a:xfrm>
            <a:off x="838200" y="713312"/>
            <a:ext cx="3524250" cy="5431376"/>
          </a:xfrm>
        </p:spPr>
        <p:txBody>
          <a:bodyPr>
            <a:normAutofit/>
          </a:bodyPr>
          <a:lstStyle/>
          <a:p>
            <a:r>
              <a:rPr lang="en-US" dirty="0"/>
              <a:t>Data</a:t>
            </a:r>
          </a:p>
        </p:txBody>
      </p:sp>
      <p:sp>
        <p:nvSpPr>
          <p:cNvPr id="3" name="Content Placeholder 2">
            <a:extLst>
              <a:ext uri="{FF2B5EF4-FFF2-40B4-BE49-F238E27FC236}">
                <a16:creationId xmlns:a16="http://schemas.microsoft.com/office/drawing/2014/main" id="{28DDB5D4-B85D-4F01-9BA3-1C68C346846E}"/>
              </a:ext>
            </a:extLst>
          </p:cNvPr>
          <p:cNvSpPr>
            <a:spLocks noGrp="1"/>
          </p:cNvSpPr>
          <p:nvPr>
            <p:ph idx="1"/>
          </p:nvPr>
        </p:nvSpPr>
        <p:spPr>
          <a:xfrm>
            <a:off x="6095999" y="713313"/>
            <a:ext cx="5257801" cy="5431376"/>
          </a:xfrm>
        </p:spPr>
        <p:txBody>
          <a:bodyPr anchor="ctr">
            <a:normAutofit/>
          </a:bodyPr>
          <a:lstStyle/>
          <a:p>
            <a:r>
              <a:rPr lang="en-US" sz="2000" b="1" dirty="0"/>
              <a:t>Data Required</a:t>
            </a:r>
          </a:p>
          <a:p>
            <a:pPr lvl="1"/>
            <a:r>
              <a:rPr lang="en-US" sz="2000" dirty="0"/>
              <a:t>List of boroughs and neighborhoods of New York.</a:t>
            </a:r>
          </a:p>
          <a:p>
            <a:pPr lvl="1"/>
            <a:r>
              <a:rPr lang="en-US" sz="2000" dirty="0"/>
              <a:t>Latitude and longitude coordinates of those neighborhoods.</a:t>
            </a:r>
          </a:p>
          <a:p>
            <a:pPr lvl="1"/>
            <a:r>
              <a:rPr lang="en-US" sz="2000" dirty="0"/>
              <a:t>Venue data, particularly data related to restaurants.</a:t>
            </a:r>
          </a:p>
          <a:p>
            <a:pPr lvl="1"/>
            <a:endParaRPr lang="en-US" sz="2000" dirty="0"/>
          </a:p>
          <a:p>
            <a:r>
              <a:rPr lang="en-US" sz="2000" b="1" dirty="0"/>
              <a:t>Sources of Data</a:t>
            </a:r>
          </a:p>
          <a:p>
            <a:pPr lvl="1"/>
            <a:r>
              <a:rPr lang="en-US" sz="2000" dirty="0"/>
              <a:t>Open source dataset of New York - </a:t>
            </a:r>
            <a:r>
              <a:rPr lang="en-US" sz="2000" u="heavy" dirty="0">
                <a:effectLst/>
                <a:uFill>
                  <a:solidFill>
                    <a:srgbClr val="0462C1"/>
                  </a:solidFill>
                </a:uFill>
                <a:latin typeface="Century Gothic" panose="020B0502020202020204" pitchFamily="34" charset="0"/>
                <a:ea typeface="Calibri" panose="020F0502020204030204" pitchFamily="34" charset="0"/>
                <a:hlinkClick r:id="rId2"/>
              </a:rPr>
              <a:t>https://cocl.us/new_york_dataset</a:t>
            </a:r>
            <a:endParaRPr lang="en-US" sz="2000" u="heavy" dirty="0">
              <a:effectLst/>
              <a:uFill>
                <a:solidFill>
                  <a:srgbClr val="0462C1"/>
                </a:solidFill>
              </a:uFill>
              <a:latin typeface="Century Gothic" panose="020B0502020202020204" pitchFamily="34" charset="0"/>
              <a:ea typeface="Calibri" panose="020F0502020204030204" pitchFamily="34" charset="0"/>
            </a:endParaRPr>
          </a:p>
          <a:p>
            <a:pPr lvl="1"/>
            <a:r>
              <a:rPr lang="en-US" sz="2000" dirty="0"/>
              <a:t>Geocoder package for latitude and longitude coordinates.</a:t>
            </a:r>
          </a:p>
          <a:p>
            <a:pPr lvl="1"/>
            <a:r>
              <a:rPr lang="en-US" sz="2000" dirty="0"/>
              <a:t>Foursquare API for venue data.</a:t>
            </a:r>
          </a:p>
          <a:p>
            <a:pPr lvl="1"/>
            <a:endParaRPr lang="en-US" sz="2000" dirty="0">
              <a:latin typeface="Century Gothic" panose="020B0502020202020204" pitchFamily="34" charset="0"/>
            </a:endParaRPr>
          </a:p>
        </p:txBody>
      </p:sp>
    </p:spTree>
    <p:extLst>
      <p:ext uri="{BB962C8B-B14F-4D97-AF65-F5344CB8AC3E}">
        <p14:creationId xmlns:p14="http://schemas.microsoft.com/office/powerpoint/2010/main" val="1257447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BE20309-1FB9-4818-BAFA-9C4C05341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rgbClr val="C84E48">
              <a:alpha val="20000"/>
            </a:srgb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13957C7F-B26E-4692-B7BA-3A9B4D105C18}"/>
              </a:ext>
            </a:extLst>
          </p:cNvPr>
          <p:cNvSpPr>
            <a:spLocks noGrp="1"/>
          </p:cNvSpPr>
          <p:nvPr>
            <p:ph type="title"/>
          </p:nvPr>
        </p:nvSpPr>
        <p:spPr>
          <a:xfrm>
            <a:off x="838200" y="713312"/>
            <a:ext cx="3524250" cy="5431376"/>
          </a:xfrm>
        </p:spPr>
        <p:txBody>
          <a:bodyPr>
            <a:normAutofit/>
          </a:bodyPr>
          <a:lstStyle/>
          <a:p>
            <a:r>
              <a:rPr lang="en-US" sz="3700"/>
              <a:t>Methodology</a:t>
            </a:r>
          </a:p>
        </p:txBody>
      </p:sp>
      <p:sp>
        <p:nvSpPr>
          <p:cNvPr id="3" name="Content Placeholder 2">
            <a:extLst>
              <a:ext uri="{FF2B5EF4-FFF2-40B4-BE49-F238E27FC236}">
                <a16:creationId xmlns:a16="http://schemas.microsoft.com/office/drawing/2014/main" id="{4BC23AEE-0378-496E-BB87-23D1C255A74E}"/>
              </a:ext>
            </a:extLst>
          </p:cNvPr>
          <p:cNvSpPr>
            <a:spLocks noGrp="1"/>
          </p:cNvSpPr>
          <p:nvPr>
            <p:ph idx="1"/>
          </p:nvPr>
        </p:nvSpPr>
        <p:spPr>
          <a:xfrm>
            <a:off x="6095999" y="713313"/>
            <a:ext cx="5257801" cy="5431376"/>
          </a:xfrm>
        </p:spPr>
        <p:txBody>
          <a:bodyPr anchor="ctr">
            <a:normAutofit/>
          </a:bodyPr>
          <a:lstStyle/>
          <a:p>
            <a:pPr marR="0" lvl="1">
              <a:spcAft>
                <a:spcPts val="0"/>
              </a:spcAft>
            </a:pPr>
            <a:r>
              <a:rPr lang="en-US" sz="2000" dirty="0"/>
              <a:t>Collect the data from </a:t>
            </a:r>
            <a:r>
              <a:rPr lang="en-US" sz="2000" dirty="0">
                <a:hlinkClick r:id="rId2">
                  <a:extLst>
                    <a:ext uri="{A12FA001-AC4F-418D-AE19-62706E023703}">
                      <ahyp:hlinkClr xmlns:ahyp="http://schemas.microsoft.com/office/drawing/2018/hyperlinkcolor" val="tx"/>
                    </a:ext>
                  </a:extLst>
                </a:hlinkClick>
              </a:rPr>
              <a:t>https://cocl.us/new_york_dataset .</a:t>
            </a:r>
            <a:r>
              <a:rPr lang="en-US" sz="2000" dirty="0"/>
              <a:t> </a:t>
            </a:r>
          </a:p>
          <a:p>
            <a:pPr marR="0" lvl="1">
              <a:spcAft>
                <a:spcPts val="0"/>
              </a:spcAft>
            </a:pPr>
            <a:r>
              <a:rPr lang="en-US" sz="2000" dirty="0"/>
              <a:t>Clean and process the data into a Dataframe. Using Foursquare, locate all venues and then filter by Japanese restaurants. Ratings, tips, and likes by users will be counted and added to the Dataframe. </a:t>
            </a:r>
          </a:p>
          <a:p>
            <a:pPr marR="0" lvl="1">
              <a:spcAft>
                <a:spcPts val="0"/>
              </a:spcAft>
            </a:pPr>
            <a:r>
              <a:rPr lang="en-US" sz="2000" dirty="0"/>
              <a:t>Sort the data based on rankings.</a:t>
            </a:r>
          </a:p>
          <a:p>
            <a:pPr marR="0" lvl="1">
              <a:spcAft>
                <a:spcPts val="0"/>
              </a:spcAft>
            </a:pPr>
            <a:r>
              <a:rPr lang="en-US" sz="2000" dirty="0"/>
              <a:t>Visually assess the data be will be using graphing from Python libraries.</a:t>
            </a:r>
            <a:br>
              <a:rPr lang="en-US" sz="2000" dirty="0">
                <a:effectLst/>
                <a:latin typeface="Calibri" panose="020F0502020204030204" pitchFamily="34" charset="0"/>
                <a:ea typeface="Calibri" panose="020F0502020204030204" pitchFamily="34" charset="0"/>
              </a:rPr>
            </a:br>
            <a:endParaRPr lang="en-US" sz="2000" dirty="0"/>
          </a:p>
        </p:txBody>
      </p:sp>
    </p:spTree>
    <p:extLst>
      <p:ext uri="{BB962C8B-B14F-4D97-AF65-F5344CB8AC3E}">
        <p14:creationId xmlns:p14="http://schemas.microsoft.com/office/powerpoint/2010/main" val="17536761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1">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0B593F2-9E9E-4C16-BCA0-077971EE2616}"/>
              </a:ext>
            </a:extLst>
          </p:cNvPr>
          <p:cNvSpPr>
            <a:spLocks noGrp="1"/>
          </p:cNvSpPr>
          <p:nvPr>
            <p:ph type="title"/>
          </p:nvPr>
        </p:nvSpPr>
        <p:spPr>
          <a:xfrm>
            <a:off x="838201" y="643467"/>
            <a:ext cx="3888526" cy="1800526"/>
          </a:xfrm>
        </p:spPr>
        <p:txBody>
          <a:bodyPr>
            <a:normAutofit/>
          </a:bodyPr>
          <a:lstStyle/>
          <a:p>
            <a:r>
              <a:rPr lang="en-US" dirty="0"/>
              <a:t>Results</a:t>
            </a:r>
          </a:p>
        </p:txBody>
      </p:sp>
      <p:sp>
        <p:nvSpPr>
          <p:cNvPr id="3" name="Content Placeholder 2">
            <a:extLst>
              <a:ext uri="{FF2B5EF4-FFF2-40B4-BE49-F238E27FC236}">
                <a16:creationId xmlns:a16="http://schemas.microsoft.com/office/drawing/2014/main" id="{9A9F8EF2-6D9D-49D0-B24F-A0F3E81A56BC}"/>
              </a:ext>
            </a:extLst>
          </p:cNvPr>
          <p:cNvSpPr>
            <a:spLocks noGrp="1"/>
          </p:cNvSpPr>
          <p:nvPr>
            <p:ph idx="1"/>
          </p:nvPr>
        </p:nvSpPr>
        <p:spPr>
          <a:xfrm>
            <a:off x="838201" y="2623381"/>
            <a:ext cx="3888528" cy="3553581"/>
          </a:xfrm>
        </p:spPr>
        <p:txBody>
          <a:bodyPr>
            <a:normAutofit lnSpcReduction="10000"/>
          </a:bodyPr>
          <a:lstStyle/>
          <a:p>
            <a:pPr>
              <a:lnSpc>
                <a:spcPct val="90000"/>
              </a:lnSpc>
            </a:pPr>
            <a:r>
              <a:rPr lang="en-US" sz="1700" dirty="0"/>
              <a:t>Manhattan has the highest number of Italian restaurants comparing to other boroughs.</a:t>
            </a:r>
          </a:p>
          <a:p>
            <a:pPr>
              <a:lnSpc>
                <a:spcPct val="90000"/>
              </a:lnSpc>
            </a:pPr>
            <a:r>
              <a:rPr lang="en-US" sz="1700" dirty="0"/>
              <a:t>Due to the limitations of foursquare, we have only extracted venue details for Bronx and Brooklyn. </a:t>
            </a:r>
          </a:p>
          <a:p>
            <a:pPr>
              <a:lnSpc>
                <a:spcPct val="90000"/>
              </a:lnSpc>
            </a:pPr>
            <a:r>
              <a:rPr lang="en-US" sz="1700" dirty="0"/>
              <a:t>Among these boroughs, Brooklyn has the highest average rating for the restaurants.</a:t>
            </a:r>
          </a:p>
          <a:p>
            <a:pPr>
              <a:lnSpc>
                <a:spcPct val="90000"/>
              </a:lnSpc>
            </a:pPr>
            <a:r>
              <a:rPr lang="en-US" sz="1700" dirty="0"/>
              <a:t>Bushwick  and Bedford Stuyvesant neighborhoods of Brooklyn has the highest rated restaurants.</a:t>
            </a:r>
          </a:p>
        </p:txBody>
      </p:sp>
      <p:pic>
        <p:nvPicPr>
          <p:cNvPr id="5" name="Picture 4" descr="Map&#10;&#10;Description automatically generated">
            <a:extLst>
              <a:ext uri="{FF2B5EF4-FFF2-40B4-BE49-F238E27FC236}">
                <a16:creationId xmlns:a16="http://schemas.microsoft.com/office/drawing/2014/main" id="{560675EC-8A3A-4E2C-9609-1E368FF45A7D}"/>
              </a:ext>
            </a:extLst>
          </p:cNvPr>
          <p:cNvPicPr>
            <a:picLocks noChangeAspect="1"/>
          </p:cNvPicPr>
          <p:nvPr/>
        </p:nvPicPr>
        <p:blipFill rotWithShape="1">
          <a:blip r:embed="rId2">
            <a:extLst>
              <a:ext uri="{28A0092B-C50C-407E-A947-70E740481C1C}">
                <a14:useLocalDpi xmlns:a14="http://schemas.microsoft.com/office/drawing/2010/main" val="0"/>
              </a:ext>
            </a:extLst>
          </a:blip>
          <a:srcRect l="8566" r="25785" b="-1"/>
          <a:stretch/>
        </p:blipFill>
        <p:spPr>
          <a:xfrm>
            <a:off x="6131683" y="265419"/>
            <a:ext cx="6014754" cy="6361624"/>
          </a:xfrm>
          <a:prstGeom prst="rect">
            <a:avLst/>
          </a:prstGeom>
        </p:spPr>
      </p:pic>
    </p:spTree>
    <p:extLst>
      <p:ext uri="{BB962C8B-B14F-4D97-AF65-F5344CB8AC3E}">
        <p14:creationId xmlns:p14="http://schemas.microsoft.com/office/powerpoint/2010/main" val="1116892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BE20309-1FB9-4818-BAFA-9C4C05341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rgbClr val="C84E48">
              <a:alpha val="20000"/>
            </a:srgb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8337AA40-F273-47F8-9158-D115BD3BA3A4}"/>
              </a:ext>
            </a:extLst>
          </p:cNvPr>
          <p:cNvSpPr>
            <a:spLocks noGrp="1"/>
          </p:cNvSpPr>
          <p:nvPr>
            <p:ph type="title"/>
          </p:nvPr>
        </p:nvSpPr>
        <p:spPr>
          <a:xfrm>
            <a:off x="838200" y="713312"/>
            <a:ext cx="3524250" cy="5431376"/>
          </a:xfrm>
        </p:spPr>
        <p:txBody>
          <a:bodyPr>
            <a:normAutofit/>
          </a:bodyPr>
          <a:lstStyle/>
          <a:p>
            <a:r>
              <a:rPr lang="en-US" dirty="0"/>
              <a:t>Discussion Section</a:t>
            </a:r>
          </a:p>
        </p:txBody>
      </p:sp>
      <p:sp>
        <p:nvSpPr>
          <p:cNvPr id="3" name="Content Placeholder 2">
            <a:extLst>
              <a:ext uri="{FF2B5EF4-FFF2-40B4-BE49-F238E27FC236}">
                <a16:creationId xmlns:a16="http://schemas.microsoft.com/office/drawing/2014/main" id="{580487A9-367A-4ED7-AA03-DABCBB74D7B2}"/>
              </a:ext>
            </a:extLst>
          </p:cNvPr>
          <p:cNvSpPr>
            <a:spLocks noGrp="1"/>
          </p:cNvSpPr>
          <p:nvPr>
            <p:ph idx="1"/>
          </p:nvPr>
        </p:nvSpPr>
        <p:spPr>
          <a:xfrm>
            <a:off x="6095999" y="713313"/>
            <a:ext cx="5257801" cy="5431376"/>
          </a:xfrm>
        </p:spPr>
        <p:txBody>
          <a:bodyPr anchor="ctr">
            <a:normAutofit/>
          </a:bodyPr>
          <a:lstStyle/>
          <a:p>
            <a:r>
              <a:rPr lang="en-US" sz="2000" dirty="0"/>
              <a:t>Based on the results of our analysis, Brooklyn has the highest rating for Italian restaurants.</a:t>
            </a:r>
          </a:p>
          <a:p>
            <a:r>
              <a:rPr lang="en-US" sz="2000" dirty="0"/>
              <a:t>Brooklyn is the more promising place to open an Italian restaurant.</a:t>
            </a:r>
          </a:p>
          <a:p>
            <a:r>
              <a:rPr lang="en-US" sz="2000" dirty="0"/>
              <a:t>Neighborhood Bushwick or Bedford Stuyvesant are the best places in Brooklyn to have Italian Restaurants. </a:t>
            </a:r>
          </a:p>
        </p:txBody>
      </p:sp>
    </p:spTree>
    <p:extLst>
      <p:ext uri="{BB962C8B-B14F-4D97-AF65-F5344CB8AC3E}">
        <p14:creationId xmlns:p14="http://schemas.microsoft.com/office/powerpoint/2010/main" val="2653428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BE20309-1FB9-4818-BAFA-9C4C05341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rgbClr val="C84E48">
              <a:alpha val="20000"/>
            </a:srgb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0B7522CC-C355-46A2-BA1A-508CB107E266}"/>
              </a:ext>
            </a:extLst>
          </p:cNvPr>
          <p:cNvSpPr>
            <a:spLocks noGrp="1"/>
          </p:cNvSpPr>
          <p:nvPr>
            <p:ph type="title"/>
          </p:nvPr>
        </p:nvSpPr>
        <p:spPr>
          <a:xfrm>
            <a:off x="838200" y="713312"/>
            <a:ext cx="3524250" cy="5431376"/>
          </a:xfrm>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BDFA527A-F161-4DDA-A873-2F4A425D0D00}"/>
              </a:ext>
            </a:extLst>
          </p:cNvPr>
          <p:cNvSpPr>
            <a:spLocks noGrp="1"/>
          </p:cNvSpPr>
          <p:nvPr>
            <p:ph idx="1"/>
          </p:nvPr>
        </p:nvSpPr>
        <p:spPr>
          <a:xfrm>
            <a:off x="6095999" y="713313"/>
            <a:ext cx="5257801" cy="5431376"/>
          </a:xfrm>
        </p:spPr>
        <p:txBody>
          <a:bodyPr anchor="ctr">
            <a:normAutofit/>
          </a:bodyPr>
          <a:lstStyle/>
          <a:p>
            <a:pPr marR="69850">
              <a:spcAft>
                <a:spcPts val="0"/>
              </a:spcAft>
            </a:pPr>
            <a:r>
              <a:rPr lang="en-US" sz="2000" dirty="0"/>
              <a:t>Answer to business question: Where in the city of New York, should the investor open an Italian Restaurant?</a:t>
            </a:r>
          </a:p>
          <a:p>
            <a:pPr marR="0">
              <a:spcAft>
                <a:spcPts val="0"/>
              </a:spcAft>
            </a:pPr>
            <a:r>
              <a:rPr lang="en-US" sz="2000" dirty="0"/>
              <a:t>Best rated Italian Restaurant in NYC is Carmenta’s Restaurant in Brooklyn. </a:t>
            </a:r>
          </a:p>
          <a:p>
            <a:pPr marR="0">
              <a:spcAft>
                <a:spcPts val="0"/>
              </a:spcAft>
            </a:pPr>
            <a:r>
              <a:rPr lang="en-US" sz="2000" dirty="0"/>
              <a:t>The findings of this project may be used in real life to better understand the advantages and disadvantages of different New York neighborhoods/boroughs in terms of opening an Italian restaurant.</a:t>
            </a:r>
            <a:br>
              <a:rPr lang="en-US" sz="2000" dirty="0">
                <a:effectLst/>
                <a:latin typeface="Calibri" panose="020F0502020204030204" pitchFamily="34" charset="0"/>
                <a:ea typeface="Calibri" panose="020F0502020204030204" pitchFamily="34" charset="0"/>
              </a:rPr>
            </a:br>
            <a:endParaRPr lang="en-US" sz="2000" dirty="0"/>
          </a:p>
        </p:txBody>
      </p:sp>
    </p:spTree>
    <p:extLst>
      <p:ext uri="{BB962C8B-B14F-4D97-AF65-F5344CB8AC3E}">
        <p14:creationId xmlns:p14="http://schemas.microsoft.com/office/powerpoint/2010/main" val="2660508441"/>
      </p:ext>
    </p:extLst>
  </p:cSld>
  <p:clrMapOvr>
    <a:masterClrMapping/>
  </p:clrMapOvr>
</p:sld>
</file>

<file path=ppt/theme/theme1.xml><?xml version="1.0" encoding="utf-8"?>
<a:theme xmlns:a="http://schemas.openxmlformats.org/drawingml/2006/main" name="BrushVTI">
  <a:themeElements>
    <a:clrScheme name="AnalogousFromDarkSeedLeftStep">
      <a:dk1>
        <a:srgbClr val="000000"/>
      </a:dk1>
      <a:lt1>
        <a:srgbClr val="FFFFFF"/>
      </a:lt1>
      <a:dk2>
        <a:srgbClr val="301B2B"/>
      </a:dk2>
      <a:lt2>
        <a:srgbClr val="F0F3F3"/>
      </a:lt2>
      <a:accent1>
        <a:srgbClr val="C84E48"/>
      </a:accent1>
      <a:accent2>
        <a:srgbClr val="B63665"/>
      </a:accent2>
      <a:accent3>
        <a:srgbClr val="C848AC"/>
      </a:accent3>
      <a:accent4>
        <a:srgbClr val="9C36B6"/>
      </a:accent4>
      <a:accent5>
        <a:srgbClr val="7948C8"/>
      </a:accent5>
      <a:accent6>
        <a:srgbClr val="3D42B8"/>
      </a:accent6>
      <a:hlink>
        <a:srgbClr val="853FBF"/>
      </a:hlink>
      <a:folHlink>
        <a:srgbClr val="7F7F7F"/>
      </a:folHlink>
    </a:clrScheme>
    <a:fontScheme name="Custom 3">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ushVTI" id="{7102FA3A-9D7B-4497-8C4B-FB535AAFDE06}" vid="{C6D41F62-6FAB-440A-BEC7-CB7BF190811F}"/>
    </a:ext>
  </a:extLst>
</a:theme>
</file>

<file path=docProps/app.xml><?xml version="1.0" encoding="utf-8"?>
<Properties xmlns="http://schemas.openxmlformats.org/officeDocument/2006/extended-properties" xmlns:vt="http://schemas.openxmlformats.org/officeDocument/2006/docPropsVTypes">
  <Template>Gallery</Template>
  <TotalTime>27</TotalTime>
  <Words>386</Words>
  <Application>Microsoft Office PowerPoint</Application>
  <PresentationFormat>Widescreen</PresentationFormat>
  <Paragraphs>32</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Century Gothic</vt:lpstr>
      <vt:lpstr>BrushVTI</vt:lpstr>
      <vt:lpstr>The Battle of Neighborhood</vt:lpstr>
      <vt:lpstr>Business</vt:lpstr>
      <vt:lpstr>Data</vt:lpstr>
      <vt:lpstr>Methodology</vt:lpstr>
      <vt:lpstr>Results</vt:lpstr>
      <vt:lpstr>Discussion Section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dc:title>
  <dc:creator>hanisha</dc:creator>
  <cp:lastModifiedBy>hanisha</cp:lastModifiedBy>
  <cp:revision>1</cp:revision>
  <dcterms:created xsi:type="dcterms:W3CDTF">2021-08-10T15:00:25Z</dcterms:created>
  <dcterms:modified xsi:type="dcterms:W3CDTF">2021-08-10T15:27:35Z</dcterms:modified>
</cp:coreProperties>
</file>

<file path=docProps/thumbnail.jpeg>
</file>